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autoCompressPictures="0">
  <p:sldMasterIdLst>
    <p:sldMasterId id="2147483840" r:id="rId1"/>
  </p:sldMasterIdLst>
  <p:notesMasterIdLst>
    <p:notesMasterId r:id="rId47"/>
  </p:notesMasterIdLst>
  <p:sldIdLst>
    <p:sldId id="258" r:id="rId2"/>
    <p:sldId id="263" r:id="rId3"/>
    <p:sldId id="260" r:id="rId4"/>
    <p:sldId id="312" r:id="rId5"/>
    <p:sldId id="264" r:id="rId6"/>
    <p:sldId id="262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5" r:id="rId15"/>
    <p:sldId id="276" r:id="rId16"/>
    <p:sldId id="277" r:id="rId17"/>
    <p:sldId id="283" r:id="rId18"/>
    <p:sldId id="278" r:id="rId19"/>
    <p:sldId id="282" r:id="rId20"/>
    <p:sldId id="284" r:id="rId21"/>
    <p:sldId id="281" r:id="rId22"/>
    <p:sldId id="280" r:id="rId23"/>
    <p:sldId id="272" r:id="rId24"/>
    <p:sldId id="298" r:id="rId25"/>
    <p:sldId id="299" r:id="rId26"/>
    <p:sldId id="285" r:id="rId27"/>
    <p:sldId id="286" r:id="rId28"/>
    <p:sldId id="287" r:id="rId29"/>
    <p:sldId id="311" r:id="rId30"/>
    <p:sldId id="288" r:id="rId31"/>
    <p:sldId id="293" r:id="rId32"/>
    <p:sldId id="292" r:id="rId33"/>
    <p:sldId id="300" r:id="rId34"/>
    <p:sldId id="301" r:id="rId35"/>
    <p:sldId id="295" r:id="rId36"/>
    <p:sldId id="302" r:id="rId37"/>
    <p:sldId id="296" r:id="rId38"/>
    <p:sldId id="310" r:id="rId39"/>
    <p:sldId id="303" r:id="rId40"/>
    <p:sldId id="297" r:id="rId41"/>
    <p:sldId id="305" r:id="rId42"/>
    <p:sldId id="304" r:id="rId43"/>
    <p:sldId id="274" r:id="rId44"/>
    <p:sldId id="307" r:id="rId45"/>
    <p:sldId id="309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9" autoAdjust="0"/>
    <p:restoredTop sz="91948" autoAdjust="0"/>
  </p:normalViewPr>
  <p:slideViewPr>
    <p:cSldViewPr snapToGrid="0">
      <p:cViewPr varScale="1">
        <p:scale>
          <a:sx n="103" d="100"/>
          <a:sy n="103" d="100"/>
        </p:scale>
        <p:origin x="6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.D. Barber" userId="2439b294-b381-4911-ad1d-575a5e61005a" providerId="ADAL" clId="{FEB802EF-DF49-B743-97A1-8D922016B7AD}"/>
    <pc:docChg chg="undo custSel mod addSld delSld modSld sldOrd modShowInfo">
      <pc:chgData name="N.D. Barber" userId="2439b294-b381-4911-ad1d-575a5e61005a" providerId="ADAL" clId="{FEB802EF-DF49-B743-97A1-8D922016B7AD}" dt="2020-06-15T15:07:29.370" v="14279" actId="122"/>
      <pc:docMkLst>
        <pc:docMk/>
      </pc:docMkLst>
      <pc:sldChg chg="addSp delSp modSp">
        <pc:chgData name="N.D. Barber" userId="2439b294-b381-4911-ad1d-575a5e61005a" providerId="ADAL" clId="{FEB802EF-DF49-B743-97A1-8D922016B7AD}" dt="2020-06-13T12:00:33.229" v="488" actId="20577"/>
        <pc:sldMkLst>
          <pc:docMk/>
          <pc:sldMk cId="943752205" sldId="258"/>
        </pc:sldMkLst>
        <pc:spChg chg="mod">
          <ac:chgData name="N.D. Barber" userId="2439b294-b381-4911-ad1d-575a5e61005a" providerId="ADAL" clId="{FEB802EF-DF49-B743-97A1-8D922016B7AD}" dt="2020-06-13T12:00:33.229" v="488" actId="20577"/>
          <ac:spMkLst>
            <pc:docMk/>
            <pc:sldMk cId="943752205" sldId="258"/>
            <ac:spMk id="2" creationId="{00000000-0000-0000-0000-000000000000}"/>
          </ac:spMkLst>
        </pc:spChg>
        <pc:picChg chg="del">
          <ac:chgData name="N.D. Barber" userId="2439b294-b381-4911-ad1d-575a5e61005a" providerId="ADAL" clId="{FEB802EF-DF49-B743-97A1-8D922016B7AD}" dt="2020-06-13T10:38:41.766" v="0" actId="478"/>
          <ac:picMkLst>
            <pc:docMk/>
            <pc:sldMk cId="943752205" sldId="258"/>
            <ac:picMk id="4" creationId="{00000000-0000-0000-0000-000000000000}"/>
          </ac:picMkLst>
        </pc:picChg>
        <pc:picChg chg="add del mod">
          <ac:chgData name="N.D. Barber" userId="2439b294-b381-4911-ad1d-575a5e61005a" providerId="ADAL" clId="{FEB802EF-DF49-B743-97A1-8D922016B7AD}" dt="2020-06-13T10:51:37.025" v="17" actId="478"/>
          <ac:picMkLst>
            <pc:docMk/>
            <pc:sldMk cId="943752205" sldId="258"/>
            <ac:picMk id="6" creationId="{4112F3D0-2039-A144-867C-3E91DD9F5375}"/>
          </ac:picMkLst>
        </pc:picChg>
        <pc:picChg chg="add mod">
          <ac:chgData name="N.D. Barber" userId="2439b294-b381-4911-ad1d-575a5e61005a" providerId="ADAL" clId="{FEB802EF-DF49-B743-97A1-8D922016B7AD}" dt="2020-06-13T11:51:44.561" v="75" actId="1035"/>
          <ac:picMkLst>
            <pc:docMk/>
            <pc:sldMk cId="943752205" sldId="258"/>
            <ac:picMk id="7" creationId="{BF0B4D3C-A3F6-9849-945D-3140E5E1C1BE}"/>
          </ac:picMkLst>
        </pc:picChg>
        <pc:picChg chg="add del mod">
          <ac:chgData name="N.D. Barber" userId="2439b294-b381-4911-ad1d-575a5e61005a" providerId="ADAL" clId="{FEB802EF-DF49-B743-97A1-8D922016B7AD}" dt="2020-06-13T10:52:42.558" v="29" actId="478"/>
          <ac:picMkLst>
            <pc:docMk/>
            <pc:sldMk cId="943752205" sldId="258"/>
            <ac:picMk id="8" creationId="{28B4565B-B78E-C145-824F-867FEB11223A}"/>
          </ac:picMkLst>
        </pc:picChg>
      </pc:sldChg>
      <pc:sldChg chg="addSp delSp modSp new del mod modClrScheme chgLayout">
        <pc:chgData name="N.D. Barber" userId="2439b294-b381-4911-ad1d-575a5e61005a" providerId="ADAL" clId="{FEB802EF-DF49-B743-97A1-8D922016B7AD}" dt="2020-06-13T12:24:48.982" v="1322" actId="2696"/>
        <pc:sldMkLst>
          <pc:docMk/>
          <pc:sldMk cId="1655430040" sldId="259"/>
        </pc:sldMkLst>
        <pc:spChg chg="mod">
          <ac:chgData name="N.D. Barber" userId="2439b294-b381-4911-ad1d-575a5e61005a" providerId="ADAL" clId="{FEB802EF-DF49-B743-97A1-8D922016B7AD}" dt="2020-06-13T12:21:11.946" v="1262" actId="26606"/>
          <ac:spMkLst>
            <pc:docMk/>
            <pc:sldMk cId="1655430040" sldId="259"/>
            <ac:spMk id="2" creationId="{70B51490-6B0F-264E-AAD6-049468D3D163}"/>
          </ac:spMkLst>
        </pc:spChg>
        <pc:spChg chg="del mod">
          <ac:chgData name="N.D. Barber" userId="2439b294-b381-4911-ad1d-575a5e61005a" providerId="ADAL" clId="{FEB802EF-DF49-B743-97A1-8D922016B7AD}" dt="2020-06-13T12:21:11.946" v="1262" actId="26606"/>
          <ac:spMkLst>
            <pc:docMk/>
            <pc:sldMk cId="1655430040" sldId="259"/>
            <ac:spMk id="3" creationId="{C5A48DA4-607A-5345-9DBB-627538A53A91}"/>
          </ac:spMkLst>
        </pc:spChg>
        <pc:spChg chg="mod">
          <ac:chgData name="N.D. Barber" userId="2439b294-b381-4911-ad1d-575a5e61005a" providerId="ADAL" clId="{FEB802EF-DF49-B743-97A1-8D922016B7AD}" dt="2020-06-13T12:21:11.946" v="1262" actId="26606"/>
          <ac:spMkLst>
            <pc:docMk/>
            <pc:sldMk cId="1655430040" sldId="259"/>
            <ac:spMk id="4" creationId="{835FC3F4-5FC6-2C4F-B8F9-CE741722BA2D}"/>
          </ac:spMkLst>
        </pc:spChg>
        <pc:spChg chg="mod">
          <ac:chgData name="N.D. Barber" userId="2439b294-b381-4911-ad1d-575a5e61005a" providerId="ADAL" clId="{FEB802EF-DF49-B743-97A1-8D922016B7AD}" dt="2020-06-13T12:21:11.946" v="1262" actId="26606"/>
          <ac:spMkLst>
            <pc:docMk/>
            <pc:sldMk cId="1655430040" sldId="259"/>
            <ac:spMk id="5" creationId="{F651A83F-ABB3-9842-9197-BEAD28E90DA3}"/>
          </ac:spMkLst>
        </pc:spChg>
        <pc:spChg chg="mod">
          <ac:chgData name="N.D. Barber" userId="2439b294-b381-4911-ad1d-575a5e61005a" providerId="ADAL" clId="{FEB802EF-DF49-B743-97A1-8D922016B7AD}" dt="2020-06-13T12:21:11.946" v="1262" actId="26606"/>
          <ac:spMkLst>
            <pc:docMk/>
            <pc:sldMk cId="1655430040" sldId="259"/>
            <ac:spMk id="6" creationId="{8076248E-00B8-3A4E-8776-7C00AFF00534}"/>
          </ac:spMkLst>
        </pc:spChg>
        <pc:spChg chg="add mod">
          <ac:chgData name="N.D. Barber" userId="2439b294-b381-4911-ad1d-575a5e61005a" providerId="ADAL" clId="{FEB802EF-DF49-B743-97A1-8D922016B7AD}" dt="2020-06-13T12:21:11.946" v="1262" actId="26606"/>
          <ac:spMkLst>
            <pc:docMk/>
            <pc:sldMk cId="1655430040" sldId="259"/>
            <ac:spMk id="12" creationId="{59DC73F7-3F54-423E-9CC4-EA32833BD46F}"/>
          </ac:spMkLst>
        </pc:spChg>
        <pc:graphicFrameChg chg="add mod">
          <ac:chgData name="N.D. Barber" userId="2439b294-b381-4911-ad1d-575a5e61005a" providerId="ADAL" clId="{FEB802EF-DF49-B743-97A1-8D922016B7AD}" dt="2020-06-13T12:23:19.470" v="1267"/>
          <ac:graphicFrameMkLst>
            <pc:docMk/>
            <pc:sldMk cId="1655430040" sldId="259"/>
            <ac:graphicFrameMk id="8" creationId="{BCFD9DF6-D46D-4607-926E-F02FDDF0D61A}"/>
          </ac:graphicFrameMkLst>
        </pc:graphicFrameChg>
      </pc:sldChg>
      <pc:sldChg chg="del">
        <pc:chgData name="N.D. Barber" userId="2439b294-b381-4911-ad1d-575a5e61005a" providerId="ADAL" clId="{FEB802EF-DF49-B743-97A1-8D922016B7AD}" dt="2020-06-13T10:54:21.324" v="36" actId="2696"/>
        <pc:sldMkLst>
          <pc:docMk/>
          <pc:sldMk cId="4175091789" sldId="259"/>
        </pc:sldMkLst>
      </pc:sldChg>
      <pc:sldChg chg="modSp new ord">
        <pc:chgData name="N.D. Barber" userId="2439b294-b381-4911-ad1d-575a5e61005a" providerId="ADAL" clId="{FEB802EF-DF49-B743-97A1-8D922016B7AD}" dt="2020-06-13T12:04:51.079" v="879" actId="113"/>
        <pc:sldMkLst>
          <pc:docMk/>
          <pc:sldMk cId="2346511669" sldId="260"/>
        </pc:sldMkLst>
        <pc:spChg chg="mod">
          <ac:chgData name="N.D. Barber" userId="2439b294-b381-4911-ad1d-575a5e61005a" providerId="ADAL" clId="{FEB802EF-DF49-B743-97A1-8D922016B7AD}" dt="2020-06-13T11:59:08.543" v="245" actId="20577"/>
          <ac:spMkLst>
            <pc:docMk/>
            <pc:sldMk cId="2346511669" sldId="260"/>
            <ac:spMk id="2" creationId="{2EE6CB69-B4D3-E04A-A414-D5BF088C2BB8}"/>
          </ac:spMkLst>
        </pc:spChg>
        <pc:spChg chg="mod">
          <ac:chgData name="N.D. Barber" userId="2439b294-b381-4911-ad1d-575a5e61005a" providerId="ADAL" clId="{FEB802EF-DF49-B743-97A1-8D922016B7AD}" dt="2020-06-13T12:04:51.079" v="879" actId="113"/>
          <ac:spMkLst>
            <pc:docMk/>
            <pc:sldMk cId="2346511669" sldId="260"/>
            <ac:spMk id="3" creationId="{5077F4FB-9D15-3840-9E2B-97EDC56F0F0E}"/>
          </ac:spMkLst>
        </pc:spChg>
        <pc:spChg chg="mod">
          <ac:chgData name="N.D. Barber" userId="2439b294-b381-4911-ad1d-575a5e61005a" providerId="ADAL" clId="{FEB802EF-DF49-B743-97A1-8D922016B7AD}" dt="2020-06-13T11:59:24.864" v="288" actId="27636"/>
          <ac:spMkLst>
            <pc:docMk/>
            <pc:sldMk cId="2346511669" sldId="260"/>
            <ac:spMk id="6" creationId="{EC486003-911B-7E44-81C7-E0D058F35347}"/>
          </ac:spMkLst>
        </pc:spChg>
      </pc:sldChg>
      <pc:sldChg chg="del">
        <pc:chgData name="N.D. Barber" userId="2439b294-b381-4911-ad1d-575a5e61005a" providerId="ADAL" clId="{FEB802EF-DF49-B743-97A1-8D922016B7AD}" dt="2020-06-13T10:54:21.481" v="37" actId="2696"/>
        <pc:sldMkLst>
          <pc:docMk/>
          <pc:sldMk cId="2992282185" sldId="260"/>
        </pc:sldMkLst>
      </pc:sldChg>
      <pc:sldChg chg="del">
        <pc:chgData name="N.D. Barber" userId="2439b294-b381-4911-ad1d-575a5e61005a" providerId="ADAL" clId="{FEB802EF-DF49-B743-97A1-8D922016B7AD}" dt="2020-06-13T10:54:21.682" v="38" actId="2696"/>
        <pc:sldMkLst>
          <pc:docMk/>
          <pc:sldMk cId="228479663" sldId="261"/>
        </pc:sldMkLst>
      </pc:sldChg>
      <pc:sldChg chg="modSp new del">
        <pc:chgData name="N.D. Barber" userId="2439b294-b381-4911-ad1d-575a5e61005a" providerId="ADAL" clId="{FEB802EF-DF49-B743-97A1-8D922016B7AD}" dt="2020-06-13T12:21:05.491" v="1261" actId="2696"/>
        <pc:sldMkLst>
          <pc:docMk/>
          <pc:sldMk cId="1787857347" sldId="261"/>
        </pc:sldMkLst>
        <pc:spChg chg="mod">
          <ac:chgData name="N.D. Barber" userId="2439b294-b381-4911-ad1d-575a5e61005a" providerId="ADAL" clId="{FEB802EF-DF49-B743-97A1-8D922016B7AD}" dt="2020-06-13T11:59:30.284" v="301" actId="20577"/>
          <ac:spMkLst>
            <pc:docMk/>
            <pc:sldMk cId="1787857347" sldId="261"/>
            <ac:spMk id="2" creationId="{442CDFA5-1FDC-1343-80C7-4B6980A1847E}"/>
          </ac:spMkLst>
        </pc:spChg>
        <pc:spChg chg="mod">
          <ac:chgData name="N.D. Barber" userId="2439b294-b381-4911-ad1d-575a5e61005a" providerId="ADAL" clId="{FEB802EF-DF49-B743-97A1-8D922016B7AD}" dt="2020-06-13T11:59:24.950" v="290" actId="27636"/>
          <ac:spMkLst>
            <pc:docMk/>
            <pc:sldMk cId="1787857347" sldId="261"/>
            <ac:spMk id="6" creationId="{7BDFE7E2-10C9-F342-B8E3-F5B2B110A9F7}"/>
          </ac:spMkLst>
        </pc:spChg>
      </pc:sldChg>
      <pc:sldChg chg="modSp new">
        <pc:chgData name="N.D. Barber" userId="2439b294-b381-4911-ad1d-575a5e61005a" providerId="ADAL" clId="{FEB802EF-DF49-B743-97A1-8D922016B7AD}" dt="2020-06-13T12:52:54.507" v="2346" actId="1076"/>
        <pc:sldMkLst>
          <pc:docMk/>
          <pc:sldMk cId="2279640760" sldId="262"/>
        </pc:sldMkLst>
        <pc:spChg chg="mod">
          <ac:chgData name="N.D. Barber" userId="2439b294-b381-4911-ad1d-575a5e61005a" providerId="ADAL" clId="{FEB802EF-DF49-B743-97A1-8D922016B7AD}" dt="2020-06-13T12:25:14.114" v="1374" actId="20577"/>
          <ac:spMkLst>
            <pc:docMk/>
            <pc:sldMk cId="2279640760" sldId="262"/>
            <ac:spMk id="2" creationId="{DC655BA4-3991-EB42-AD61-2636F377A97B}"/>
          </ac:spMkLst>
        </pc:spChg>
        <pc:spChg chg="mod">
          <ac:chgData name="N.D. Barber" userId="2439b294-b381-4911-ad1d-575a5e61005a" providerId="ADAL" clId="{FEB802EF-DF49-B743-97A1-8D922016B7AD}" dt="2020-06-13T12:52:54.507" v="2346" actId="1076"/>
          <ac:spMkLst>
            <pc:docMk/>
            <pc:sldMk cId="2279640760" sldId="262"/>
            <ac:spMk id="3" creationId="{A98150C6-D26C-2241-A202-18D70982F703}"/>
          </ac:spMkLst>
        </pc:spChg>
        <pc:spChg chg="mod">
          <ac:chgData name="N.D. Barber" userId="2439b294-b381-4911-ad1d-575a5e61005a" providerId="ADAL" clId="{FEB802EF-DF49-B743-97A1-8D922016B7AD}" dt="2020-06-13T12:17:52.490" v="1209" actId="27636"/>
          <ac:spMkLst>
            <pc:docMk/>
            <pc:sldMk cId="2279640760" sldId="262"/>
            <ac:spMk id="6" creationId="{970CF686-A161-9E46-9C00-0C2EC21EBC54}"/>
          </ac:spMkLst>
        </pc:spChg>
      </pc:sldChg>
      <pc:sldChg chg="del">
        <pc:chgData name="N.D. Barber" userId="2439b294-b381-4911-ad1d-575a5e61005a" providerId="ADAL" clId="{FEB802EF-DF49-B743-97A1-8D922016B7AD}" dt="2020-06-13T10:54:22.048" v="39" actId="2696"/>
        <pc:sldMkLst>
          <pc:docMk/>
          <pc:sldMk cId="2382094723" sldId="262"/>
        </pc:sldMkLst>
      </pc:sldChg>
      <pc:sldChg chg="addSp modSp new">
        <pc:chgData name="N.D. Barber" userId="2439b294-b381-4911-ad1d-575a5e61005a" providerId="ADAL" clId="{FEB802EF-DF49-B743-97A1-8D922016B7AD}" dt="2020-06-13T13:33:24.391" v="3250" actId="20577"/>
        <pc:sldMkLst>
          <pc:docMk/>
          <pc:sldMk cId="1358226642" sldId="263"/>
        </pc:sldMkLst>
        <pc:spChg chg="mod">
          <ac:chgData name="N.D. Barber" userId="2439b294-b381-4911-ad1d-575a5e61005a" providerId="ADAL" clId="{FEB802EF-DF49-B743-97A1-8D922016B7AD}" dt="2020-06-13T13:33:24.391" v="3250" actId="20577"/>
          <ac:spMkLst>
            <pc:docMk/>
            <pc:sldMk cId="1358226642" sldId="263"/>
            <ac:spMk id="2" creationId="{086E56FE-640C-774F-A2D5-CEE694829B1A}"/>
          </ac:spMkLst>
        </pc:spChg>
        <pc:spChg chg="mod">
          <ac:chgData name="N.D. Barber" userId="2439b294-b381-4911-ad1d-575a5e61005a" providerId="ADAL" clId="{FEB802EF-DF49-B743-97A1-8D922016B7AD}" dt="2020-06-13T12:25:40.414" v="1376" actId="20577"/>
          <ac:spMkLst>
            <pc:docMk/>
            <pc:sldMk cId="1358226642" sldId="263"/>
            <ac:spMk id="3" creationId="{9CB1171A-59BA-7F4E-AEE7-EC90407B12D7}"/>
          </ac:spMkLst>
        </pc:spChg>
        <pc:spChg chg="mod">
          <ac:chgData name="N.D. Barber" userId="2439b294-b381-4911-ad1d-575a5e61005a" providerId="ADAL" clId="{FEB802EF-DF49-B743-97A1-8D922016B7AD}" dt="2020-06-13T12:17:52.443" v="1208" actId="27636"/>
          <ac:spMkLst>
            <pc:docMk/>
            <pc:sldMk cId="1358226642" sldId="263"/>
            <ac:spMk id="6" creationId="{1121D2DD-A72B-6842-8926-602019D8AF3F}"/>
          </ac:spMkLst>
        </pc:spChg>
        <pc:picChg chg="add mod">
          <ac:chgData name="N.D. Barber" userId="2439b294-b381-4911-ad1d-575a5e61005a" providerId="ADAL" clId="{FEB802EF-DF49-B743-97A1-8D922016B7AD}" dt="2020-06-13T12:20:28.239" v="1254" actId="1076"/>
          <ac:picMkLst>
            <pc:docMk/>
            <pc:sldMk cId="1358226642" sldId="263"/>
            <ac:picMk id="8" creationId="{42579B16-4881-844A-91CE-99EAFE42A5B9}"/>
          </ac:picMkLst>
        </pc:picChg>
        <pc:picChg chg="add mod">
          <ac:chgData name="N.D. Barber" userId="2439b294-b381-4911-ad1d-575a5e61005a" providerId="ADAL" clId="{FEB802EF-DF49-B743-97A1-8D922016B7AD}" dt="2020-06-13T12:20:31.321" v="1255" actId="1076"/>
          <ac:picMkLst>
            <pc:docMk/>
            <pc:sldMk cId="1358226642" sldId="263"/>
            <ac:picMk id="10" creationId="{21601C24-FFD3-554A-A248-78D017610103}"/>
          </ac:picMkLst>
        </pc:picChg>
        <pc:picChg chg="add mod">
          <ac:chgData name="N.D. Barber" userId="2439b294-b381-4911-ad1d-575a5e61005a" providerId="ADAL" clId="{FEB802EF-DF49-B743-97A1-8D922016B7AD}" dt="2020-06-13T12:20:39.162" v="1258" actId="1076"/>
          <ac:picMkLst>
            <pc:docMk/>
            <pc:sldMk cId="1358226642" sldId="263"/>
            <ac:picMk id="12" creationId="{3C112B4E-CCC1-C14F-99B4-F1652235D3B8}"/>
          </ac:picMkLst>
        </pc:picChg>
        <pc:picChg chg="add mod">
          <ac:chgData name="N.D. Barber" userId="2439b294-b381-4911-ad1d-575a5e61005a" providerId="ADAL" clId="{FEB802EF-DF49-B743-97A1-8D922016B7AD}" dt="2020-06-13T12:20:41.593" v="1259" actId="1076"/>
          <ac:picMkLst>
            <pc:docMk/>
            <pc:sldMk cId="1358226642" sldId="263"/>
            <ac:picMk id="14" creationId="{A2E7824D-BB91-BD40-9869-AC387DFEC807}"/>
          </ac:picMkLst>
        </pc:picChg>
      </pc:sldChg>
      <pc:sldChg chg="del">
        <pc:chgData name="N.D. Barber" userId="2439b294-b381-4911-ad1d-575a5e61005a" providerId="ADAL" clId="{FEB802EF-DF49-B743-97A1-8D922016B7AD}" dt="2020-06-13T10:54:22.289" v="40" actId="2696"/>
        <pc:sldMkLst>
          <pc:docMk/>
          <pc:sldMk cId="3212311265" sldId="263"/>
        </pc:sldMkLst>
      </pc:sldChg>
      <pc:sldChg chg="del">
        <pc:chgData name="N.D. Barber" userId="2439b294-b381-4911-ad1d-575a5e61005a" providerId="ADAL" clId="{FEB802EF-DF49-B743-97A1-8D922016B7AD}" dt="2020-06-13T10:54:22.703" v="41" actId="2696"/>
        <pc:sldMkLst>
          <pc:docMk/>
          <pc:sldMk cId="1185475749" sldId="264"/>
        </pc:sldMkLst>
      </pc:sldChg>
      <pc:sldChg chg="addSp modSp new">
        <pc:chgData name="N.D. Barber" userId="2439b294-b381-4911-ad1d-575a5e61005a" providerId="ADAL" clId="{FEB802EF-DF49-B743-97A1-8D922016B7AD}" dt="2020-06-13T12:33:08.879" v="1927" actId="1076"/>
        <pc:sldMkLst>
          <pc:docMk/>
          <pc:sldMk cId="4063758568" sldId="264"/>
        </pc:sldMkLst>
        <pc:spChg chg="mod">
          <ac:chgData name="N.D. Barber" userId="2439b294-b381-4911-ad1d-575a5e61005a" providerId="ADAL" clId="{FEB802EF-DF49-B743-97A1-8D922016B7AD}" dt="2020-06-13T12:33:08.879" v="1927" actId="1076"/>
          <ac:spMkLst>
            <pc:docMk/>
            <pc:sldMk cId="4063758568" sldId="264"/>
            <ac:spMk id="2" creationId="{F0C6C11D-D345-B742-928D-D9E7449A268B}"/>
          </ac:spMkLst>
        </pc:spChg>
        <pc:spChg chg="mod">
          <ac:chgData name="N.D. Barber" userId="2439b294-b381-4911-ad1d-575a5e61005a" providerId="ADAL" clId="{FEB802EF-DF49-B743-97A1-8D922016B7AD}" dt="2020-06-13T12:24:01.902" v="1309" actId="27636"/>
          <ac:spMkLst>
            <pc:docMk/>
            <pc:sldMk cId="4063758568" sldId="264"/>
            <ac:spMk id="6" creationId="{FBDBAEE0-ADCB-1B40-8C9F-DCDFB27AFF99}"/>
          </ac:spMkLst>
        </pc:spChg>
        <pc:spChg chg="add mod">
          <ac:chgData name="N.D. Barber" userId="2439b294-b381-4911-ad1d-575a5e61005a" providerId="ADAL" clId="{FEB802EF-DF49-B743-97A1-8D922016B7AD}" dt="2020-06-13T12:24:01.890" v="1308"/>
          <ac:spMkLst>
            <pc:docMk/>
            <pc:sldMk cId="4063758568" sldId="264"/>
            <ac:spMk id="7" creationId="{9B10D63E-235E-BC44-BE59-36A8017A9CDD}"/>
          </ac:spMkLst>
        </pc:spChg>
        <pc:graphicFrameChg chg="add mod">
          <ac:chgData name="N.D. Barber" userId="2439b294-b381-4911-ad1d-575a5e61005a" providerId="ADAL" clId="{FEB802EF-DF49-B743-97A1-8D922016B7AD}" dt="2020-06-13T12:27:09.560" v="1472" actId="20577"/>
          <ac:graphicFrameMkLst>
            <pc:docMk/>
            <pc:sldMk cId="4063758568" sldId="264"/>
            <ac:graphicFrameMk id="8" creationId="{A7EE1977-431C-1E42-9975-2ECC338FA298}"/>
          </ac:graphicFrameMkLst>
        </pc:graphicFrameChg>
      </pc:sldChg>
      <pc:sldChg chg="del">
        <pc:chgData name="N.D. Barber" userId="2439b294-b381-4911-ad1d-575a5e61005a" providerId="ADAL" clId="{FEB802EF-DF49-B743-97A1-8D922016B7AD}" dt="2020-06-13T10:54:24.419" v="42" actId="2696"/>
        <pc:sldMkLst>
          <pc:docMk/>
          <pc:sldMk cId="624585066" sldId="265"/>
        </pc:sldMkLst>
      </pc:sldChg>
      <pc:sldChg chg="addSp modSp new">
        <pc:chgData name="N.D. Barber" userId="2439b294-b381-4911-ad1d-575a5e61005a" providerId="ADAL" clId="{FEB802EF-DF49-B743-97A1-8D922016B7AD}" dt="2020-06-13T13:03:50.978" v="2353" actId="1076"/>
        <pc:sldMkLst>
          <pc:docMk/>
          <pc:sldMk cId="1181088602" sldId="265"/>
        </pc:sldMkLst>
        <pc:spChg chg="mod">
          <ac:chgData name="N.D. Barber" userId="2439b294-b381-4911-ad1d-575a5e61005a" providerId="ADAL" clId="{FEB802EF-DF49-B743-97A1-8D922016B7AD}" dt="2020-06-13T12:32:43.602" v="1921" actId="20577"/>
          <ac:spMkLst>
            <pc:docMk/>
            <pc:sldMk cId="1181088602" sldId="265"/>
            <ac:spMk id="2" creationId="{31E7FB2C-E167-824B-B617-D757504D1274}"/>
          </ac:spMkLst>
        </pc:spChg>
        <pc:spChg chg="mod">
          <ac:chgData name="N.D. Barber" userId="2439b294-b381-4911-ad1d-575a5e61005a" providerId="ADAL" clId="{FEB802EF-DF49-B743-97A1-8D922016B7AD}" dt="2020-06-13T12:32:51.979" v="1923" actId="1076"/>
          <ac:spMkLst>
            <pc:docMk/>
            <pc:sldMk cId="1181088602" sldId="265"/>
            <ac:spMk id="3" creationId="{8912937D-FDEB-E14F-8365-3D4E80A699BD}"/>
          </ac:spMkLst>
        </pc:spChg>
        <pc:spChg chg="mod">
          <ac:chgData name="N.D. Barber" userId="2439b294-b381-4911-ad1d-575a5e61005a" providerId="ADAL" clId="{FEB802EF-DF49-B743-97A1-8D922016B7AD}" dt="2020-06-13T12:26:13.679" v="1428" actId="27636"/>
          <ac:spMkLst>
            <pc:docMk/>
            <pc:sldMk cId="1181088602" sldId="265"/>
            <ac:spMk id="6" creationId="{DE2CA7DE-19DE-7342-A70F-1835C870D540}"/>
          </ac:spMkLst>
        </pc:spChg>
        <pc:spChg chg="add mod">
          <ac:chgData name="N.D. Barber" userId="2439b294-b381-4911-ad1d-575a5e61005a" providerId="ADAL" clId="{FEB802EF-DF49-B743-97A1-8D922016B7AD}" dt="2020-06-13T12:47:17.799" v="2038" actId="20577"/>
          <ac:spMkLst>
            <pc:docMk/>
            <pc:sldMk cId="1181088602" sldId="265"/>
            <ac:spMk id="7" creationId="{958E4901-D89D-9943-9E85-870C6B5DC5DB}"/>
          </ac:spMkLst>
        </pc:spChg>
        <pc:spChg chg="add mod">
          <ac:chgData name="N.D. Barber" userId="2439b294-b381-4911-ad1d-575a5e61005a" providerId="ADAL" clId="{FEB802EF-DF49-B743-97A1-8D922016B7AD}" dt="2020-06-13T13:03:47.659" v="2352" actId="1076"/>
          <ac:spMkLst>
            <pc:docMk/>
            <pc:sldMk cId="1181088602" sldId="265"/>
            <ac:spMk id="8" creationId="{DC69946B-3693-5243-A3C2-030DD3FACE8D}"/>
          </ac:spMkLst>
        </pc:spChg>
        <pc:spChg chg="add mod">
          <ac:chgData name="N.D. Barber" userId="2439b294-b381-4911-ad1d-575a5e61005a" providerId="ADAL" clId="{FEB802EF-DF49-B743-97A1-8D922016B7AD}" dt="2020-06-13T13:03:34.643" v="2351" actId="1076"/>
          <ac:spMkLst>
            <pc:docMk/>
            <pc:sldMk cId="1181088602" sldId="265"/>
            <ac:spMk id="9" creationId="{87137B0D-6920-2A44-9DAB-014DFC2CE928}"/>
          </ac:spMkLst>
        </pc:spChg>
        <pc:spChg chg="add mod">
          <ac:chgData name="N.D. Barber" userId="2439b294-b381-4911-ad1d-575a5e61005a" providerId="ADAL" clId="{FEB802EF-DF49-B743-97A1-8D922016B7AD}" dt="2020-06-13T12:48:21.212" v="2051" actId="1076"/>
          <ac:spMkLst>
            <pc:docMk/>
            <pc:sldMk cId="1181088602" sldId="265"/>
            <ac:spMk id="10" creationId="{529BB862-8A66-0A48-8C8A-25170BDE5653}"/>
          </ac:spMkLst>
        </pc:spChg>
        <pc:spChg chg="add mod">
          <ac:chgData name="N.D. Barber" userId="2439b294-b381-4911-ad1d-575a5e61005a" providerId="ADAL" clId="{FEB802EF-DF49-B743-97A1-8D922016B7AD}" dt="2020-06-13T12:48:08.243" v="2047" actId="1076"/>
          <ac:spMkLst>
            <pc:docMk/>
            <pc:sldMk cId="1181088602" sldId="265"/>
            <ac:spMk id="11" creationId="{9C0E9825-A1F7-EA42-85D0-9B55C97C0C2F}"/>
          </ac:spMkLst>
        </pc:spChg>
        <pc:spChg chg="add mod">
          <ac:chgData name="N.D. Barber" userId="2439b294-b381-4911-ad1d-575a5e61005a" providerId="ADAL" clId="{FEB802EF-DF49-B743-97A1-8D922016B7AD}" dt="2020-06-13T13:03:20.747" v="2347" actId="1076"/>
          <ac:spMkLst>
            <pc:docMk/>
            <pc:sldMk cId="1181088602" sldId="265"/>
            <ac:spMk id="12" creationId="{7FB2C6B6-503E-A64B-BD24-F33EAE13908D}"/>
          </ac:spMkLst>
        </pc:spChg>
        <pc:spChg chg="add mod">
          <ac:chgData name="N.D. Barber" userId="2439b294-b381-4911-ad1d-575a5e61005a" providerId="ADAL" clId="{FEB802EF-DF49-B743-97A1-8D922016B7AD}" dt="2020-06-13T13:03:50.978" v="2353" actId="1076"/>
          <ac:spMkLst>
            <pc:docMk/>
            <pc:sldMk cId="1181088602" sldId="265"/>
            <ac:spMk id="13" creationId="{AEE2DD45-FA04-1B40-8BEE-09E19449EC49}"/>
          </ac:spMkLst>
        </pc:spChg>
        <pc:spChg chg="add mod">
          <ac:chgData name="N.D. Barber" userId="2439b294-b381-4911-ad1d-575a5e61005a" providerId="ADAL" clId="{FEB802EF-DF49-B743-97A1-8D922016B7AD}" dt="2020-06-13T13:03:30.395" v="2350" actId="20577"/>
          <ac:spMkLst>
            <pc:docMk/>
            <pc:sldMk cId="1181088602" sldId="265"/>
            <ac:spMk id="14" creationId="{479DFA82-1A7A-A549-9097-2B9927741BA7}"/>
          </ac:spMkLst>
        </pc:spChg>
      </pc:sldChg>
      <pc:sldChg chg="del">
        <pc:chgData name="N.D. Barber" userId="2439b294-b381-4911-ad1d-575a5e61005a" providerId="ADAL" clId="{FEB802EF-DF49-B743-97A1-8D922016B7AD}" dt="2020-06-13T10:54:25.177" v="43" actId="2696"/>
        <pc:sldMkLst>
          <pc:docMk/>
          <pc:sldMk cId="1372929813" sldId="266"/>
        </pc:sldMkLst>
      </pc:sldChg>
      <pc:sldChg chg="addSp modSp new">
        <pc:chgData name="N.D. Barber" userId="2439b294-b381-4911-ad1d-575a5e61005a" providerId="ADAL" clId="{FEB802EF-DF49-B743-97A1-8D922016B7AD}" dt="2020-06-15T15:07:29.370" v="14279" actId="122"/>
        <pc:sldMkLst>
          <pc:docMk/>
          <pc:sldMk cId="1921844292" sldId="266"/>
        </pc:sldMkLst>
        <pc:spChg chg="mod">
          <ac:chgData name="N.D. Barber" userId="2439b294-b381-4911-ad1d-575a5e61005a" providerId="ADAL" clId="{FEB802EF-DF49-B743-97A1-8D922016B7AD}" dt="2020-06-13T12:28:00.051" v="1505" actId="20577"/>
          <ac:spMkLst>
            <pc:docMk/>
            <pc:sldMk cId="1921844292" sldId="266"/>
            <ac:spMk id="2" creationId="{1A38FD27-77E5-B349-A04A-B2611BD036FA}"/>
          </ac:spMkLst>
        </pc:spChg>
        <pc:spChg chg="mod">
          <ac:chgData name="N.D. Barber" userId="2439b294-b381-4911-ad1d-575a5e61005a" providerId="ADAL" clId="{FEB802EF-DF49-B743-97A1-8D922016B7AD}" dt="2020-06-13T12:32:37.477" v="1920" actId="14100"/>
          <ac:spMkLst>
            <pc:docMk/>
            <pc:sldMk cId="1921844292" sldId="266"/>
            <ac:spMk id="3" creationId="{9ECC573E-B2E3-714A-82DE-9CDD6C888E42}"/>
          </ac:spMkLst>
        </pc:spChg>
        <pc:spChg chg="mod">
          <ac:chgData name="N.D. Barber" userId="2439b294-b381-4911-ad1d-575a5e61005a" providerId="ADAL" clId="{FEB802EF-DF49-B743-97A1-8D922016B7AD}" dt="2020-06-13T12:29:07.822" v="1661" actId="27636"/>
          <ac:spMkLst>
            <pc:docMk/>
            <pc:sldMk cId="1921844292" sldId="266"/>
            <ac:spMk id="6" creationId="{BE291C48-71BA-0644-88B4-B531BD37E21D}"/>
          </ac:spMkLst>
        </pc:spChg>
        <pc:spChg chg="add mod">
          <ac:chgData name="N.D. Barber" userId="2439b294-b381-4911-ad1d-575a5e61005a" providerId="ADAL" clId="{FEB802EF-DF49-B743-97A1-8D922016B7AD}" dt="2020-06-15T15:07:29.370" v="14279" actId="122"/>
          <ac:spMkLst>
            <pc:docMk/>
            <pc:sldMk cId="1921844292" sldId="266"/>
            <ac:spMk id="7" creationId="{6BA1B216-EE19-0D4A-8509-062B1DF73558}"/>
          </ac:spMkLst>
        </pc:spChg>
      </pc:sldChg>
      <pc:sldChg chg="modSp new">
        <pc:chgData name="N.D. Barber" userId="2439b294-b381-4911-ad1d-575a5e61005a" providerId="ADAL" clId="{FEB802EF-DF49-B743-97A1-8D922016B7AD}" dt="2020-06-13T12:52:47.109" v="2345" actId="115"/>
        <pc:sldMkLst>
          <pc:docMk/>
          <pc:sldMk cId="538599839" sldId="267"/>
        </pc:sldMkLst>
        <pc:spChg chg="mod">
          <ac:chgData name="N.D. Barber" userId="2439b294-b381-4911-ad1d-575a5e61005a" providerId="ADAL" clId="{FEB802EF-DF49-B743-97A1-8D922016B7AD}" dt="2020-06-13T12:51:54.597" v="2312" actId="20577"/>
          <ac:spMkLst>
            <pc:docMk/>
            <pc:sldMk cId="538599839" sldId="267"/>
            <ac:spMk id="2" creationId="{F0E6DE9E-2563-A145-8584-2F40A25CC631}"/>
          </ac:spMkLst>
        </pc:spChg>
        <pc:spChg chg="mod">
          <ac:chgData name="N.D. Barber" userId="2439b294-b381-4911-ad1d-575a5e61005a" providerId="ADAL" clId="{FEB802EF-DF49-B743-97A1-8D922016B7AD}" dt="2020-06-13T12:52:47.109" v="2345" actId="115"/>
          <ac:spMkLst>
            <pc:docMk/>
            <pc:sldMk cId="538599839" sldId="267"/>
            <ac:spMk id="3" creationId="{43D1C748-7366-BE41-B580-2FE6D85F13E0}"/>
          </ac:spMkLst>
        </pc:spChg>
        <pc:spChg chg="mod">
          <ac:chgData name="N.D. Barber" userId="2439b294-b381-4911-ad1d-575a5e61005a" providerId="ADAL" clId="{FEB802EF-DF49-B743-97A1-8D922016B7AD}" dt="2020-06-13T12:52:10.716" v="2339" actId="27636"/>
          <ac:spMkLst>
            <pc:docMk/>
            <pc:sldMk cId="538599839" sldId="267"/>
            <ac:spMk id="6" creationId="{69E95C52-F2A7-E046-81A9-2FF3434DF91F}"/>
          </ac:spMkLst>
        </pc:spChg>
      </pc:sldChg>
      <pc:sldChg chg="del">
        <pc:chgData name="N.D. Barber" userId="2439b294-b381-4911-ad1d-575a5e61005a" providerId="ADAL" clId="{FEB802EF-DF49-B743-97A1-8D922016B7AD}" dt="2020-06-13T10:54:25.755" v="44" actId="2696"/>
        <pc:sldMkLst>
          <pc:docMk/>
          <pc:sldMk cId="1633426828" sldId="267"/>
        </pc:sldMkLst>
      </pc:sldChg>
      <pc:sldChg chg="addSp modSp new">
        <pc:chgData name="N.D. Barber" userId="2439b294-b381-4911-ad1d-575a5e61005a" providerId="ADAL" clId="{FEB802EF-DF49-B743-97A1-8D922016B7AD}" dt="2020-06-13T13:12:49.619" v="2698" actId="114"/>
        <pc:sldMkLst>
          <pc:docMk/>
          <pc:sldMk cId="1959794624" sldId="268"/>
        </pc:sldMkLst>
        <pc:spChg chg="mod">
          <ac:chgData name="N.D. Barber" userId="2439b294-b381-4911-ad1d-575a5e61005a" providerId="ADAL" clId="{FEB802EF-DF49-B743-97A1-8D922016B7AD}" dt="2020-06-13T13:10:26.921" v="2492" actId="20577"/>
          <ac:spMkLst>
            <pc:docMk/>
            <pc:sldMk cId="1959794624" sldId="268"/>
            <ac:spMk id="2" creationId="{4E3A0B51-B523-DB42-86EE-759D3FC6F246}"/>
          </ac:spMkLst>
        </pc:spChg>
        <pc:spChg chg="mod">
          <ac:chgData name="N.D. Barber" userId="2439b294-b381-4911-ad1d-575a5e61005a" providerId="ADAL" clId="{FEB802EF-DF49-B743-97A1-8D922016B7AD}" dt="2020-06-13T13:12:49.619" v="2698" actId="114"/>
          <ac:spMkLst>
            <pc:docMk/>
            <pc:sldMk cId="1959794624" sldId="268"/>
            <ac:spMk id="3" creationId="{97910D97-AA33-5F4E-9FE6-3E3DB218B479}"/>
          </ac:spMkLst>
        </pc:spChg>
        <pc:spChg chg="mod">
          <ac:chgData name="N.D. Barber" userId="2439b294-b381-4911-ad1d-575a5e61005a" providerId="ADAL" clId="{FEB802EF-DF49-B743-97A1-8D922016B7AD}" dt="2020-06-13T13:05:07.774" v="2377" actId="27636"/>
          <ac:spMkLst>
            <pc:docMk/>
            <pc:sldMk cId="1959794624" sldId="268"/>
            <ac:spMk id="6" creationId="{7A52A905-4F29-6E4E-9724-FDD60017E41D}"/>
          </ac:spMkLst>
        </pc:spChg>
        <pc:spChg chg="add mod">
          <ac:chgData name="N.D. Barber" userId="2439b294-b381-4911-ad1d-575a5e61005a" providerId="ADAL" clId="{FEB802EF-DF49-B743-97A1-8D922016B7AD}" dt="2020-06-13T13:09:55.046" v="2464" actId="1582"/>
          <ac:spMkLst>
            <pc:docMk/>
            <pc:sldMk cId="1959794624" sldId="268"/>
            <ac:spMk id="10" creationId="{FC48FC32-1A9A-244D-AE15-799D2C2C9DA9}"/>
          </ac:spMkLst>
        </pc:spChg>
        <pc:picChg chg="add mod modCrop">
          <ac:chgData name="N.D. Barber" userId="2439b294-b381-4911-ad1d-575a5e61005a" providerId="ADAL" clId="{FEB802EF-DF49-B743-97A1-8D922016B7AD}" dt="2020-06-13T13:08:18.396" v="2399" actId="1076"/>
          <ac:picMkLst>
            <pc:docMk/>
            <pc:sldMk cId="1959794624" sldId="268"/>
            <ac:picMk id="8" creationId="{2FE8374F-6593-984E-8C7D-85C005B43580}"/>
          </ac:picMkLst>
        </pc:picChg>
        <pc:picChg chg="add mod modCrop">
          <ac:chgData name="N.D. Barber" userId="2439b294-b381-4911-ad1d-575a5e61005a" providerId="ADAL" clId="{FEB802EF-DF49-B743-97A1-8D922016B7AD}" dt="2020-06-13T13:08:12.816" v="2398" actId="1076"/>
          <ac:picMkLst>
            <pc:docMk/>
            <pc:sldMk cId="1959794624" sldId="268"/>
            <ac:picMk id="9" creationId="{D564D9A7-C0D1-BF46-89EE-E52019659DC0}"/>
          </ac:picMkLst>
        </pc:picChg>
        <pc:cxnChg chg="add mod">
          <ac:chgData name="N.D. Barber" userId="2439b294-b381-4911-ad1d-575a5e61005a" providerId="ADAL" clId="{FEB802EF-DF49-B743-97A1-8D922016B7AD}" dt="2020-06-13T13:09:45.438" v="2463" actId="1582"/>
          <ac:cxnSpMkLst>
            <pc:docMk/>
            <pc:sldMk cId="1959794624" sldId="268"/>
            <ac:cxnSpMk id="12" creationId="{AC5DDFB5-73AA-0E4F-B2D2-9CDE85DC980C}"/>
          </ac:cxnSpMkLst>
        </pc:cxnChg>
        <pc:cxnChg chg="add mod">
          <ac:chgData name="N.D. Barber" userId="2439b294-b381-4911-ad1d-575a5e61005a" providerId="ADAL" clId="{FEB802EF-DF49-B743-97A1-8D922016B7AD}" dt="2020-06-13T13:09:45.438" v="2463" actId="1582"/>
          <ac:cxnSpMkLst>
            <pc:docMk/>
            <pc:sldMk cId="1959794624" sldId="268"/>
            <ac:cxnSpMk id="14" creationId="{6AB736A7-6A29-E84F-9938-E9C65BC297B6}"/>
          </ac:cxnSpMkLst>
        </pc:cxnChg>
      </pc:sldChg>
      <pc:sldChg chg="addSp modSp new">
        <pc:chgData name="N.D. Barber" userId="2439b294-b381-4911-ad1d-575a5e61005a" providerId="ADAL" clId="{FEB802EF-DF49-B743-97A1-8D922016B7AD}" dt="2020-06-14T12:55:03.814" v="3539" actId="20577"/>
        <pc:sldMkLst>
          <pc:docMk/>
          <pc:sldMk cId="3200735338" sldId="269"/>
        </pc:sldMkLst>
        <pc:spChg chg="mod">
          <ac:chgData name="N.D. Barber" userId="2439b294-b381-4911-ad1d-575a5e61005a" providerId="ADAL" clId="{FEB802EF-DF49-B743-97A1-8D922016B7AD}" dt="2020-06-14T12:54:40.014" v="3507" actId="14100"/>
          <ac:spMkLst>
            <pc:docMk/>
            <pc:sldMk cId="3200735338" sldId="269"/>
            <ac:spMk id="2" creationId="{F7B98CAD-4EB4-8B42-9E57-234410CB6A8D}"/>
          </ac:spMkLst>
        </pc:spChg>
        <pc:spChg chg="mod">
          <ac:chgData name="N.D. Barber" userId="2439b294-b381-4911-ad1d-575a5e61005a" providerId="ADAL" clId="{FEB802EF-DF49-B743-97A1-8D922016B7AD}" dt="2020-06-13T13:16:00.083" v="2701" actId="27636"/>
          <ac:spMkLst>
            <pc:docMk/>
            <pc:sldMk cId="3200735338" sldId="269"/>
            <ac:spMk id="5" creationId="{41446529-30A3-364D-A030-C2DC766249F1}"/>
          </ac:spMkLst>
        </pc:spChg>
        <pc:spChg chg="add mod">
          <ac:chgData name="N.D. Barber" userId="2439b294-b381-4911-ad1d-575a5e61005a" providerId="ADAL" clId="{FEB802EF-DF49-B743-97A1-8D922016B7AD}" dt="2020-06-14T12:54:35.246" v="3506" actId="1076"/>
          <ac:spMkLst>
            <pc:docMk/>
            <pc:sldMk cId="3200735338" sldId="269"/>
            <ac:spMk id="14" creationId="{A4FEBFCF-2E52-F64A-99C9-7495577A593A}"/>
          </ac:spMkLst>
        </pc:spChg>
        <pc:spChg chg="add mod">
          <ac:chgData name="N.D. Barber" userId="2439b294-b381-4911-ad1d-575a5e61005a" providerId="ADAL" clId="{FEB802EF-DF49-B743-97A1-8D922016B7AD}" dt="2020-06-14T12:54:16.202" v="3503" actId="20577"/>
          <ac:spMkLst>
            <pc:docMk/>
            <pc:sldMk cId="3200735338" sldId="269"/>
            <ac:spMk id="15" creationId="{4DAA0285-5E68-3845-BA9C-297D55077D5F}"/>
          </ac:spMkLst>
        </pc:spChg>
        <pc:spChg chg="add mod">
          <ac:chgData name="N.D. Barber" userId="2439b294-b381-4911-ad1d-575a5e61005a" providerId="ADAL" clId="{FEB802EF-DF49-B743-97A1-8D922016B7AD}" dt="2020-06-14T12:55:03.814" v="3539" actId="20577"/>
          <ac:spMkLst>
            <pc:docMk/>
            <pc:sldMk cId="3200735338" sldId="269"/>
            <ac:spMk id="16" creationId="{6E296486-185D-0442-B77F-CAE298E4F322}"/>
          </ac:spMkLst>
        </pc:spChg>
        <pc:picChg chg="add mod modCrop">
          <ac:chgData name="N.D. Barber" userId="2439b294-b381-4911-ad1d-575a5e61005a" providerId="ADAL" clId="{FEB802EF-DF49-B743-97A1-8D922016B7AD}" dt="2020-06-13T13:17:02.017" v="2730" actId="1076"/>
          <ac:picMkLst>
            <pc:docMk/>
            <pc:sldMk cId="3200735338" sldId="269"/>
            <ac:picMk id="7" creationId="{AF6D844E-BE69-BF42-9076-5D944E97A57F}"/>
          </ac:picMkLst>
        </pc:picChg>
        <pc:picChg chg="add mod">
          <ac:chgData name="N.D. Barber" userId="2439b294-b381-4911-ad1d-575a5e61005a" providerId="ADAL" clId="{FEB802EF-DF49-B743-97A1-8D922016B7AD}" dt="2020-06-13T13:16:47.161" v="2723" actId="1076"/>
          <ac:picMkLst>
            <pc:docMk/>
            <pc:sldMk cId="3200735338" sldId="269"/>
            <ac:picMk id="9" creationId="{EDB5F1AE-8735-9C4F-9E4C-FA29E0952DF3}"/>
          </ac:picMkLst>
        </pc:picChg>
        <pc:picChg chg="add mod">
          <ac:chgData name="N.D. Barber" userId="2439b294-b381-4911-ad1d-575a5e61005a" providerId="ADAL" clId="{FEB802EF-DF49-B743-97A1-8D922016B7AD}" dt="2020-06-13T13:27:17.758" v="2825" actId="1076"/>
          <ac:picMkLst>
            <pc:docMk/>
            <pc:sldMk cId="3200735338" sldId="269"/>
            <ac:picMk id="11" creationId="{14B5D61A-B6ED-594C-851B-6B6A2E726CA5}"/>
          </ac:picMkLst>
        </pc:picChg>
        <pc:picChg chg="add mod modCrop">
          <ac:chgData name="N.D. Barber" userId="2439b294-b381-4911-ad1d-575a5e61005a" providerId="ADAL" clId="{FEB802EF-DF49-B743-97A1-8D922016B7AD}" dt="2020-06-13T13:31:24.315" v="3138" actId="1076"/>
          <ac:picMkLst>
            <pc:docMk/>
            <pc:sldMk cId="3200735338" sldId="269"/>
            <ac:picMk id="13" creationId="{B747F0DC-4FAC-D64A-BCB8-1FE6DA03D335}"/>
          </ac:picMkLst>
        </pc:picChg>
      </pc:sldChg>
      <pc:sldChg chg="modSp new">
        <pc:chgData name="N.D. Barber" userId="2439b294-b381-4911-ad1d-575a5e61005a" providerId="ADAL" clId="{FEB802EF-DF49-B743-97A1-8D922016B7AD}" dt="2020-06-13T13:34:47.524" v="3399" actId="27636"/>
        <pc:sldMkLst>
          <pc:docMk/>
          <pc:sldMk cId="758674082" sldId="270"/>
        </pc:sldMkLst>
        <pc:spChg chg="mod">
          <ac:chgData name="N.D. Barber" userId="2439b294-b381-4911-ad1d-575a5e61005a" providerId="ADAL" clId="{FEB802EF-DF49-B743-97A1-8D922016B7AD}" dt="2020-06-13T13:32:13.761" v="3156" actId="20577"/>
          <ac:spMkLst>
            <pc:docMk/>
            <pc:sldMk cId="758674082" sldId="270"/>
            <ac:spMk id="2" creationId="{39410700-53BD-014E-85E1-ECAD102F1505}"/>
          </ac:spMkLst>
        </pc:spChg>
        <pc:spChg chg="mod">
          <ac:chgData name="N.D. Barber" userId="2439b294-b381-4911-ad1d-575a5e61005a" providerId="ADAL" clId="{FEB802EF-DF49-B743-97A1-8D922016B7AD}" dt="2020-06-13T13:34:35.787" v="3395" actId="20577"/>
          <ac:spMkLst>
            <pc:docMk/>
            <pc:sldMk cId="758674082" sldId="270"/>
            <ac:spMk id="3" creationId="{6FCA3064-C4F1-C449-81FA-CAD31C455EE0}"/>
          </ac:spMkLst>
        </pc:spChg>
        <pc:spChg chg="mod">
          <ac:chgData name="N.D. Barber" userId="2439b294-b381-4911-ad1d-575a5e61005a" providerId="ADAL" clId="{FEB802EF-DF49-B743-97A1-8D922016B7AD}" dt="2020-06-13T13:34:47.524" v="3399" actId="27636"/>
          <ac:spMkLst>
            <pc:docMk/>
            <pc:sldMk cId="758674082" sldId="270"/>
            <ac:spMk id="6" creationId="{C44C92B9-F2A9-9847-837C-5E877417F2D8}"/>
          </ac:spMkLst>
        </pc:spChg>
      </pc:sldChg>
      <pc:sldChg chg="addSp delSp modSp new">
        <pc:chgData name="N.D. Barber" userId="2439b294-b381-4911-ad1d-575a5e61005a" providerId="ADAL" clId="{FEB802EF-DF49-B743-97A1-8D922016B7AD}" dt="2020-06-14T13:21:51.627" v="3660" actId="20577"/>
        <pc:sldMkLst>
          <pc:docMk/>
          <pc:sldMk cId="270281818" sldId="271"/>
        </pc:sldMkLst>
        <pc:spChg chg="mod">
          <ac:chgData name="N.D. Barber" userId="2439b294-b381-4911-ad1d-575a5e61005a" providerId="ADAL" clId="{FEB802EF-DF49-B743-97A1-8D922016B7AD}" dt="2020-06-14T13:19:30.008" v="3566" actId="20577"/>
          <ac:spMkLst>
            <pc:docMk/>
            <pc:sldMk cId="270281818" sldId="271"/>
            <ac:spMk id="2" creationId="{AE80411D-3CFE-A94F-8017-2727AF176247}"/>
          </ac:spMkLst>
        </pc:spChg>
        <pc:spChg chg="del">
          <ac:chgData name="N.D. Barber" userId="2439b294-b381-4911-ad1d-575a5e61005a" providerId="ADAL" clId="{FEB802EF-DF49-B743-97A1-8D922016B7AD}" dt="2020-06-14T12:53:01.810" v="3497"/>
          <ac:spMkLst>
            <pc:docMk/>
            <pc:sldMk cId="270281818" sldId="271"/>
            <ac:spMk id="3" creationId="{E095EAA6-C5B4-7B45-B3C1-FABBB462BA45}"/>
          </ac:spMkLst>
        </pc:spChg>
        <pc:spChg chg="mod">
          <ac:chgData name="N.D. Barber" userId="2439b294-b381-4911-ad1d-575a5e61005a" providerId="ADAL" clId="{FEB802EF-DF49-B743-97A1-8D922016B7AD}" dt="2020-06-13T13:34:47.542" v="3400" actId="27636"/>
          <ac:spMkLst>
            <pc:docMk/>
            <pc:sldMk cId="270281818" sldId="271"/>
            <ac:spMk id="6" creationId="{BA7FD205-5583-8846-8105-0A66841F4064}"/>
          </ac:spMkLst>
        </pc:spChg>
        <pc:spChg chg="add mod">
          <ac:chgData name="N.D. Barber" userId="2439b294-b381-4911-ad1d-575a5e61005a" providerId="ADAL" clId="{FEB802EF-DF49-B743-97A1-8D922016B7AD}" dt="2020-06-14T13:21:51.627" v="3660" actId="20577"/>
          <ac:spMkLst>
            <pc:docMk/>
            <pc:sldMk cId="270281818" sldId="271"/>
            <ac:spMk id="9" creationId="{0A8BCB48-3034-DD42-9ADA-D91016220C31}"/>
          </ac:spMkLst>
        </pc:spChg>
        <pc:picChg chg="add del mod">
          <ac:chgData name="N.D. Barber" userId="2439b294-b381-4911-ad1d-575a5e61005a" providerId="ADAL" clId="{FEB802EF-DF49-B743-97A1-8D922016B7AD}" dt="2020-06-14T12:53:34.017" v="3499" actId="478"/>
          <ac:picMkLst>
            <pc:docMk/>
            <pc:sldMk cId="270281818" sldId="271"/>
            <ac:picMk id="7" creationId="{F6E035E7-10FE-7E4D-B781-BBF804034150}"/>
          </ac:picMkLst>
        </pc:picChg>
      </pc:sldChg>
      <pc:sldChg chg="modSp new">
        <pc:chgData name="N.D. Barber" userId="2439b294-b381-4911-ad1d-575a5e61005a" providerId="ADAL" clId="{FEB802EF-DF49-B743-97A1-8D922016B7AD}" dt="2020-06-14T16:51:16.806" v="10107" actId="20577"/>
        <pc:sldMkLst>
          <pc:docMk/>
          <pc:sldMk cId="2934836439" sldId="272"/>
        </pc:sldMkLst>
        <pc:spChg chg="mod">
          <ac:chgData name="N.D. Barber" userId="2439b294-b381-4911-ad1d-575a5e61005a" providerId="ADAL" clId="{FEB802EF-DF49-B743-97A1-8D922016B7AD}" dt="2020-06-13T13:33:42.259" v="3269" actId="20577"/>
          <ac:spMkLst>
            <pc:docMk/>
            <pc:sldMk cId="2934836439" sldId="272"/>
            <ac:spMk id="2" creationId="{62F0D75F-F118-E64B-B01F-DC94CE1C36B1}"/>
          </ac:spMkLst>
        </pc:spChg>
        <pc:spChg chg="mod">
          <ac:chgData name="N.D. Barber" userId="2439b294-b381-4911-ad1d-575a5e61005a" providerId="ADAL" clId="{FEB802EF-DF49-B743-97A1-8D922016B7AD}" dt="2020-06-14T16:51:16.806" v="10107" actId="20577"/>
          <ac:spMkLst>
            <pc:docMk/>
            <pc:sldMk cId="2934836439" sldId="272"/>
            <ac:spMk id="3" creationId="{598296F5-6D6B-0246-9A14-8465F67C346E}"/>
          </ac:spMkLst>
        </pc:spChg>
        <pc:spChg chg="mod">
          <ac:chgData name="N.D. Barber" userId="2439b294-b381-4911-ad1d-575a5e61005a" providerId="ADAL" clId="{FEB802EF-DF49-B743-97A1-8D922016B7AD}" dt="2020-06-13T13:34:47.552" v="3401" actId="27636"/>
          <ac:spMkLst>
            <pc:docMk/>
            <pc:sldMk cId="2934836439" sldId="272"/>
            <ac:spMk id="6" creationId="{4D088C5C-F005-1640-B2B5-86A76E70AFE5}"/>
          </ac:spMkLst>
        </pc:spChg>
      </pc:sldChg>
      <pc:sldChg chg="modSp new del ord">
        <pc:chgData name="N.D. Barber" userId="2439b294-b381-4911-ad1d-575a5e61005a" providerId="ADAL" clId="{FEB802EF-DF49-B743-97A1-8D922016B7AD}" dt="2020-06-14T16:51:05.350" v="10105" actId="2696"/>
        <pc:sldMkLst>
          <pc:docMk/>
          <pc:sldMk cId="2805272890" sldId="273"/>
        </pc:sldMkLst>
        <pc:spChg chg="mod">
          <ac:chgData name="N.D. Barber" userId="2439b294-b381-4911-ad1d-575a5e61005a" providerId="ADAL" clId="{FEB802EF-DF49-B743-97A1-8D922016B7AD}" dt="2020-06-14T15:30:37.851" v="6610" actId="20577"/>
          <ac:spMkLst>
            <pc:docMk/>
            <pc:sldMk cId="2805272890" sldId="273"/>
            <ac:spMk id="2" creationId="{6E2DE815-FCC1-CF43-8162-6903F431272C}"/>
          </ac:spMkLst>
        </pc:spChg>
        <pc:spChg chg="mod">
          <ac:chgData name="N.D. Barber" userId="2439b294-b381-4911-ad1d-575a5e61005a" providerId="ADAL" clId="{FEB802EF-DF49-B743-97A1-8D922016B7AD}" dt="2020-06-13T13:34:47.451" v="3398" actId="27636"/>
          <ac:spMkLst>
            <pc:docMk/>
            <pc:sldMk cId="2805272890" sldId="273"/>
            <ac:spMk id="6" creationId="{C9F950F3-8F98-0A4E-85F6-69B486D5CB61}"/>
          </ac:spMkLst>
        </pc:spChg>
      </pc:sldChg>
      <pc:sldChg chg="modSp new">
        <pc:chgData name="N.D. Barber" userId="2439b294-b381-4911-ad1d-575a5e61005a" providerId="ADAL" clId="{FEB802EF-DF49-B743-97A1-8D922016B7AD}" dt="2020-06-14T12:53:02.143" v="3498" actId="27636"/>
        <pc:sldMkLst>
          <pc:docMk/>
          <pc:sldMk cId="818865856" sldId="274"/>
        </pc:sldMkLst>
        <pc:spChg chg="mod">
          <ac:chgData name="N.D. Barber" userId="2439b294-b381-4911-ad1d-575a5e61005a" providerId="ADAL" clId="{FEB802EF-DF49-B743-97A1-8D922016B7AD}" dt="2020-06-13T13:35:19.998" v="3429" actId="20577"/>
          <ac:spMkLst>
            <pc:docMk/>
            <pc:sldMk cId="818865856" sldId="274"/>
            <ac:spMk id="2" creationId="{37CF410F-0F8B-EA43-A789-82AE93458E4E}"/>
          </ac:spMkLst>
        </pc:spChg>
        <pc:spChg chg="mod">
          <ac:chgData name="N.D. Barber" userId="2439b294-b381-4911-ad1d-575a5e61005a" providerId="ADAL" clId="{FEB802EF-DF49-B743-97A1-8D922016B7AD}" dt="2020-06-13T13:35:39.937" v="3496" actId="20577"/>
          <ac:spMkLst>
            <pc:docMk/>
            <pc:sldMk cId="818865856" sldId="274"/>
            <ac:spMk id="3" creationId="{77D43623-48F4-5341-B4E6-7E0CDE3721C1}"/>
          </ac:spMkLst>
        </pc:spChg>
        <pc:spChg chg="mod">
          <ac:chgData name="N.D. Barber" userId="2439b294-b381-4911-ad1d-575a5e61005a" providerId="ADAL" clId="{FEB802EF-DF49-B743-97A1-8D922016B7AD}" dt="2020-06-14T12:53:02.143" v="3498" actId="27636"/>
          <ac:spMkLst>
            <pc:docMk/>
            <pc:sldMk cId="818865856" sldId="274"/>
            <ac:spMk id="6" creationId="{7B40042B-CD18-DC4C-9084-F5A212708B9E}"/>
          </ac:spMkLst>
        </pc:spChg>
      </pc:sldChg>
      <pc:sldChg chg="addSp delSp modSp new">
        <pc:chgData name="N.D. Barber" userId="2439b294-b381-4911-ad1d-575a5e61005a" providerId="ADAL" clId="{FEB802EF-DF49-B743-97A1-8D922016B7AD}" dt="2020-06-14T13:41:12.740" v="4799" actId="1076"/>
        <pc:sldMkLst>
          <pc:docMk/>
          <pc:sldMk cId="3319584976" sldId="275"/>
        </pc:sldMkLst>
        <pc:spChg chg="mod">
          <ac:chgData name="N.D. Barber" userId="2439b294-b381-4911-ad1d-575a5e61005a" providerId="ADAL" clId="{FEB802EF-DF49-B743-97A1-8D922016B7AD}" dt="2020-06-14T13:22:00.890" v="3674" actId="20577"/>
          <ac:spMkLst>
            <pc:docMk/>
            <pc:sldMk cId="3319584976" sldId="275"/>
            <ac:spMk id="2" creationId="{F04A6B11-AF0C-C543-85A5-A4B84865317C}"/>
          </ac:spMkLst>
        </pc:spChg>
        <pc:spChg chg="add del mod">
          <ac:chgData name="N.D. Barber" userId="2439b294-b381-4911-ad1d-575a5e61005a" providerId="ADAL" clId="{FEB802EF-DF49-B743-97A1-8D922016B7AD}" dt="2020-06-14T13:32:18.130" v="4181" actId="14100"/>
          <ac:spMkLst>
            <pc:docMk/>
            <pc:sldMk cId="3319584976" sldId="275"/>
            <ac:spMk id="3" creationId="{7ECF7605-5E50-964F-9EBA-2491D9F30ACC}"/>
          </ac:spMkLst>
        </pc:spChg>
        <pc:spChg chg="mod">
          <ac:chgData name="N.D. Barber" userId="2439b294-b381-4911-ad1d-575a5e61005a" providerId="ADAL" clId="{FEB802EF-DF49-B743-97A1-8D922016B7AD}" dt="2020-06-14T13:22:52.808" v="3681" actId="27636"/>
          <ac:spMkLst>
            <pc:docMk/>
            <pc:sldMk cId="3319584976" sldId="275"/>
            <ac:spMk id="6" creationId="{2C8A3232-644D-8343-B494-04BD491BAA72}"/>
          </ac:spMkLst>
        </pc:spChg>
        <pc:picChg chg="add del mod">
          <ac:chgData name="N.D. Barber" userId="2439b294-b381-4911-ad1d-575a5e61005a" providerId="ADAL" clId="{FEB802EF-DF49-B743-97A1-8D922016B7AD}" dt="2020-06-14T13:22:52.598" v="3680"/>
          <ac:picMkLst>
            <pc:docMk/>
            <pc:sldMk cId="3319584976" sldId="275"/>
            <ac:picMk id="8" creationId="{54D97BD0-2EB5-F741-AE16-7D6215EF182D}"/>
          </ac:picMkLst>
        </pc:picChg>
        <pc:picChg chg="add mod">
          <ac:chgData name="N.D. Barber" userId="2439b294-b381-4911-ad1d-575a5e61005a" providerId="ADAL" clId="{FEB802EF-DF49-B743-97A1-8D922016B7AD}" dt="2020-06-14T13:32:22.067" v="4184" actId="1076"/>
          <ac:picMkLst>
            <pc:docMk/>
            <pc:sldMk cId="3319584976" sldId="275"/>
            <ac:picMk id="10" creationId="{C8EFD970-0BBF-864E-B6A7-5CE5186023F4}"/>
          </ac:picMkLst>
        </pc:picChg>
        <pc:picChg chg="add mod">
          <ac:chgData name="N.D. Barber" userId="2439b294-b381-4911-ad1d-575a5e61005a" providerId="ADAL" clId="{FEB802EF-DF49-B743-97A1-8D922016B7AD}" dt="2020-06-14T13:41:07.115" v="4797" actId="1076"/>
          <ac:picMkLst>
            <pc:docMk/>
            <pc:sldMk cId="3319584976" sldId="275"/>
            <ac:picMk id="12" creationId="{BE47149F-6500-574D-B528-6C7C4420DB4F}"/>
          </ac:picMkLst>
        </pc:picChg>
        <pc:picChg chg="add mod">
          <ac:chgData name="N.D. Barber" userId="2439b294-b381-4911-ad1d-575a5e61005a" providerId="ADAL" clId="{FEB802EF-DF49-B743-97A1-8D922016B7AD}" dt="2020-06-14T13:41:12.740" v="4799" actId="1076"/>
          <ac:picMkLst>
            <pc:docMk/>
            <pc:sldMk cId="3319584976" sldId="275"/>
            <ac:picMk id="14" creationId="{EF088153-ABDC-5747-A851-AE3455A7372D}"/>
          </ac:picMkLst>
        </pc:picChg>
      </pc:sldChg>
      <pc:sldChg chg="modSp new">
        <pc:chgData name="N.D. Barber" userId="2439b294-b381-4911-ad1d-575a5e61005a" providerId="ADAL" clId="{FEB802EF-DF49-B743-97A1-8D922016B7AD}" dt="2020-06-14T13:40:52.267" v="4778" actId="27636"/>
        <pc:sldMkLst>
          <pc:docMk/>
          <pc:sldMk cId="3282384622" sldId="276"/>
        </pc:sldMkLst>
        <pc:spChg chg="mod">
          <ac:chgData name="N.D. Barber" userId="2439b294-b381-4911-ad1d-575a5e61005a" providerId="ADAL" clId="{FEB802EF-DF49-B743-97A1-8D922016B7AD}" dt="2020-06-14T13:34:07.476" v="4198" actId="20577"/>
          <ac:spMkLst>
            <pc:docMk/>
            <pc:sldMk cId="3282384622" sldId="276"/>
            <ac:spMk id="2" creationId="{81FD582F-A6EB-EE4E-ADF0-246535485BCA}"/>
          </ac:spMkLst>
        </pc:spChg>
        <pc:spChg chg="mod">
          <ac:chgData name="N.D. Barber" userId="2439b294-b381-4911-ad1d-575a5e61005a" providerId="ADAL" clId="{FEB802EF-DF49-B743-97A1-8D922016B7AD}" dt="2020-06-14T13:35:32.818" v="4515" actId="20577"/>
          <ac:spMkLst>
            <pc:docMk/>
            <pc:sldMk cId="3282384622" sldId="276"/>
            <ac:spMk id="3" creationId="{9F15E5D0-4D0B-214F-9C40-46BA67898434}"/>
          </ac:spMkLst>
        </pc:spChg>
        <pc:spChg chg="mod">
          <ac:chgData name="N.D. Barber" userId="2439b294-b381-4911-ad1d-575a5e61005a" providerId="ADAL" clId="{FEB802EF-DF49-B743-97A1-8D922016B7AD}" dt="2020-06-14T13:40:52.267" v="4778" actId="27636"/>
          <ac:spMkLst>
            <pc:docMk/>
            <pc:sldMk cId="3282384622" sldId="276"/>
            <ac:spMk id="6" creationId="{42582619-DDFD-7F4F-8D7B-F48CA80AC0E1}"/>
          </ac:spMkLst>
        </pc:spChg>
      </pc:sldChg>
      <pc:sldChg chg="modSp new">
        <pc:chgData name="N.D. Barber" userId="2439b294-b381-4911-ad1d-575a5e61005a" providerId="ADAL" clId="{FEB802EF-DF49-B743-97A1-8D922016B7AD}" dt="2020-06-14T14:15:28.326" v="5715" actId="27636"/>
        <pc:sldMkLst>
          <pc:docMk/>
          <pc:sldMk cId="4042217810" sldId="277"/>
        </pc:sldMkLst>
        <pc:spChg chg="mod">
          <ac:chgData name="N.D. Barber" userId="2439b294-b381-4911-ad1d-575a5e61005a" providerId="ADAL" clId="{FEB802EF-DF49-B743-97A1-8D922016B7AD}" dt="2020-06-14T13:35:46.584" v="4539" actId="20577"/>
          <ac:spMkLst>
            <pc:docMk/>
            <pc:sldMk cId="4042217810" sldId="277"/>
            <ac:spMk id="2" creationId="{F4651FC4-ECB3-484E-A050-FB76C681D32A}"/>
          </ac:spMkLst>
        </pc:spChg>
        <pc:spChg chg="mod">
          <ac:chgData name="N.D. Barber" userId="2439b294-b381-4911-ad1d-575a5e61005a" providerId="ADAL" clId="{FEB802EF-DF49-B743-97A1-8D922016B7AD}" dt="2020-06-14T14:15:28.326" v="5715" actId="27636"/>
          <ac:spMkLst>
            <pc:docMk/>
            <pc:sldMk cId="4042217810" sldId="277"/>
            <ac:spMk id="3" creationId="{F0D44226-9F3A-7744-B40D-0C1C95708BBF}"/>
          </ac:spMkLst>
        </pc:spChg>
        <pc:spChg chg="mod">
          <ac:chgData name="N.D. Barber" userId="2439b294-b381-4911-ad1d-575a5e61005a" providerId="ADAL" clId="{FEB802EF-DF49-B743-97A1-8D922016B7AD}" dt="2020-06-14T13:40:52.319" v="4779" actId="27636"/>
          <ac:spMkLst>
            <pc:docMk/>
            <pc:sldMk cId="4042217810" sldId="277"/>
            <ac:spMk id="6" creationId="{1B9F319E-E66F-F544-A974-222B09B34069}"/>
          </ac:spMkLst>
        </pc:spChg>
      </pc:sldChg>
      <pc:sldChg chg="modSp new">
        <pc:chgData name="N.D. Barber" userId="2439b294-b381-4911-ad1d-575a5e61005a" providerId="ADAL" clId="{FEB802EF-DF49-B743-97A1-8D922016B7AD}" dt="2020-06-14T14:23:12.875" v="6262" actId="20577"/>
        <pc:sldMkLst>
          <pc:docMk/>
          <pc:sldMk cId="3389115351" sldId="278"/>
        </pc:sldMkLst>
        <pc:spChg chg="mod">
          <ac:chgData name="N.D. Barber" userId="2439b294-b381-4911-ad1d-575a5e61005a" providerId="ADAL" clId="{FEB802EF-DF49-B743-97A1-8D922016B7AD}" dt="2020-06-14T13:36:06" v="4564" actId="20577"/>
          <ac:spMkLst>
            <pc:docMk/>
            <pc:sldMk cId="3389115351" sldId="278"/>
            <ac:spMk id="2" creationId="{3309BA88-DA55-7543-AB1A-865538C8EF22}"/>
          </ac:spMkLst>
        </pc:spChg>
        <pc:spChg chg="mod">
          <ac:chgData name="N.D. Barber" userId="2439b294-b381-4911-ad1d-575a5e61005a" providerId="ADAL" clId="{FEB802EF-DF49-B743-97A1-8D922016B7AD}" dt="2020-06-14T14:23:12.875" v="6262" actId="20577"/>
          <ac:spMkLst>
            <pc:docMk/>
            <pc:sldMk cId="3389115351" sldId="278"/>
            <ac:spMk id="3" creationId="{DA726B22-ABAE-6043-B7C2-FD6F1CC1530C}"/>
          </ac:spMkLst>
        </pc:spChg>
        <pc:spChg chg="mod">
          <ac:chgData name="N.D. Barber" userId="2439b294-b381-4911-ad1d-575a5e61005a" providerId="ADAL" clId="{FEB802EF-DF49-B743-97A1-8D922016B7AD}" dt="2020-06-14T13:40:52.354" v="4781" actId="27636"/>
          <ac:spMkLst>
            <pc:docMk/>
            <pc:sldMk cId="3389115351" sldId="278"/>
            <ac:spMk id="6" creationId="{45B9A33C-388A-2440-9606-A40F4FAB87A3}"/>
          </ac:spMkLst>
        </pc:spChg>
      </pc:sldChg>
      <pc:sldChg chg="addSp delSp modSp new del">
        <pc:chgData name="N.D. Barber" userId="2439b294-b381-4911-ad1d-575a5e61005a" providerId="ADAL" clId="{FEB802EF-DF49-B743-97A1-8D922016B7AD}" dt="2020-06-14T16:44:48.141" v="9746" actId="2696"/>
        <pc:sldMkLst>
          <pc:docMk/>
          <pc:sldMk cId="2457248560" sldId="279"/>
        </pc:sldMkLst>
        <pc:spChg chg="mod">
          <ac:chgData name="N.D. Barber" userId="2439b294-b381-4911-ad1d-575a5e61005a" providerId="ADAL" clId="{FEB802EF-DF49-B743-97A1-8D922016B7AD}" dt="2020-06-14T16:44:46.914" v="9745"/>
          <ac:spMkLst>
            <pc:docMk/>
            <pc:sldMk cId="2457248560" sldId="279"/>
            <ac:spMk id="2" creationId="{5D396BAE-19E4-A345-BD39-851280015324}"/>
          </ac:spMkLst>
        </pc:spChg>
        <pc:spChg chg="del">
          <ac:chgData name="N.D. Barber" userId="2439b294-b381-4911-ad1d-575a5e61005a" providerId="ADAL" clId="{FEB802EF-DF49-B743-97A1-8D922016B7AD}" dt="2020-06-14T14:33:09.421" v="6301"/>
          <ac:spMkLst>
            <pc:docMk/>
            <pc:sldMk cId="2457248560" sldId="279"/>
            <ac:spMk id="3" creationId="{D8D257F6-A103-2248-91EF-7037E3A5BB39}"/>
          </ac:spMkLst>
        </pc:spChg>
        <pc:spChg chg="mod">
          <ac:chgData name="N.D. Barber" userId="2439b294-b381-4911-ad1d-575a5e61005a" providerId="ADAL" clId="{FEB802EF-DF49-B743-97A1-8D922016B7AD}" dt="2020-06-14T13:40:52.394" v="4783" actId="27636"/>
          <ac:spMkLst>
            <pc:docMk/>
            <pc:sldMk cId="2457248560" sldId="279"/>
            <ac:spMk id="6" creationId="{7BCBDC07-D709-F94F-A2E4-5F7950536B17}"/>
          </ac:spMkLst>
        </pc:spChg>
        <pc:spChg chg="add mod">
          <ac:chgData name="N.D. Barber" userId="2439b294-b381-4911-ad1d-575a5e61005a" providerId="ADAL" clId="{FEB802EF-DF49-B743-97A1-8D922016B7AD}" dt="2020-06-14T14:33:24.310" v="6304" actId="478"/>
          <ac:spMkLst>
            <pc:docMk/>
            <pc:sldMk cId="2457248560" sldId="279"/>
            <ac:spMk id="10" creationId="{853719B6-931A-1D43-914A-55BAA9A3A758}"/>
          </ac:spMkLst>
        </pc:spChg>
        <pc:picChg chg="add del mod">
          <ac:chgData name="N.D. Barber" userId="2439b294-b381-4911-ad1d-575a5e61005a" providerId="ADAL" clId="{FEB802EF-DF49-B743-97A1-8D922016B7AD}" dt="2020-06-14T14:33:24.310" v="6304" actId="478"/>
          <ac:picMkLst>
            <pc:docMk/>
            <pc:sldMk cId="2457248560" sldId="279"/>
            <ac:picMk id="8" creationId="{CD3EBD9F-ED8C-9B43-8C96-ABE0B3F27458}"/>
          </ac:picMkLst>
        </pc:picChg>
      </pc:sldChg>
      <pc:sldChg chg="addSp delSp modSp new">
        <pc:chgData name="N.D. Barber" userId="2439b294-b381-4911-ad1d-575a5e61005a" providerId="ADAL" clId="{FEB802EF-DF49-B743-97A1-8D922016B7AD}" dt="2020-06-14T14:35:31.815" v="6516" actId="962"/>
        <pc:sldMkLst>
          <pc:docMk/>
          <pc:sldMk cId="548292810" sldId="280"/>
        </pc:sldMkLst>
        <pc:spChg chg="mod">
          <ac:chgData name="N.D. Barber" userId="2439b294-b381-4911-ad1d-575a5e61005a" providerId="ADAL" clId="{FEB802EF-DF49-B743-97A1-8D922016B7AD}" dt="2020-06-14T13:36:25.688" v="4610" actId="20577"/>
          <ac:spMkLst>
            <pc:docMk/>
            <pc:sldMk cId="548292810" sldId="280"/>
            <ac:spMk id="2" creationId="{9F4E7E19-821D-A240-96A6-FD866CCE52A5}"/>
          </ac:spMkLst>
        </pc:spChg>
        <pc:spChg chg="del">
          <ac:chgData name="N.D. Barber" userId="2439b294-b381-4911-ad1d-575a5e61005a" providerId="ADAL" clId="{FEB802EF-DF49-B743-97A1-8D922016B7AD}" dt="2020-06-14T14:35:30.285" v="6514"/>
          <ac:spMkLst>
            <pc:docMk/>
            <pc:sldMk cId="548292810" sldId="280"/>
            <ac:spMk id="3" creationId="{590C8FFC-4193-4046-9A92-5EC6398CE36F}"/>
          </ac:spMkLst>
        </pc:spChg>
        <pc:spChg chg="mod">
          <ac:chgData name="N.D. Barber" userId="2439b294-b381-4911-ad1d-575a5e61005a" providerId="ADAL" clId="{FEB802EF-DF49-B743-97A1-8D922016B7AD}" dt="2020-06-14T13:40:52.449" v="4785" actId="27636"/>
          <ac:spMkLst>
            <pc:docMk/>
            <pc:sldMk cId="548292810" sldId="280"/>
            <ac:spMk id="6" creationId="{1B0AC113-B77B-4948-9E42-49A5D3651AC8}"/>
          </ac:spMkLst>
        </pc:spChg>
        <pc:picChg chg="add mod">
          <ac:chgData name="N.D. Barber" userId="2439b294-b381-4911-ad1d-575a5e61005a" providerId="ADAL" clId="{FEB802EF-DF49-B743-97A1-8D922016B7AD}" dt="2020-06-14T14:35:31.815" v="6516" actId="962"/>
          <ac:picMkLst>
            <pc:docMk/>
            <pc:sldMk cId="548292810" sldId="280"/>
            <ac:picMk id="8" creationId="{585E5DCD-C138-2A4C-BF3F-AD7D6F70B774}"/>
          </ac:picMkLst>
        </pc:picChg>
      </pc:sldChg>
      <pc:sldChg chg="addSp delSp modSp new">
        <pc:chgData name="N.D. Barber" userId="2439b294-b381-4911-ad1d-575a5e61005a" providerId="ADAL" clId="{FEB802EF-DF49-B743-97A1-8D922016B7AD}" dt="2020-06-14T16:45:28.125" v="9862" actId="15"/>
        <pc:sldMkLst>
          <pc:docMk/>
          <pc:sldMk cId="240376351" sldId="281"/>
        </pc:sldMkLst>
        <pc:spChg chg="mod">
          <ac:chgData name="N.D. Barber" userId="2439b294-b381-4911-ad1d-575a5e61005a" providerId="ADAL" clId="{FEB802EF-DF49-B743-97A1-8D922016B7AD}" dt="2020-06-14T16:44:55.097" v="9755" actId="20577"/>
          <ac:spMkLst>
            <pc:docMk/>
            <pc:sldMk cId="240376351" sldId="281"/>
            <ac:spMk id="2" creationId="{E0FDC845-6735-DC47-BCE6-8CF56D2C2589}"/>
          </ac:spMkLst>
        </pc:spChg>
        <pc:spChg chg="add del mod">
          <ac:chgData name="N.D. Barber" userId="2439b294-b381-4911-ad1d-575a5e61005a" providerId="ADAL" clId="{FEB802EF-DF49-B743-97A1-8D922016B7AD}" dt="2020-06-14T16:45:28.125" v="9862" actId="15"/>
          <ac:spMkLst>
            <pc:docMk/>
            <pc:sldMk cId="240376351" sldId="281"/>
            <ac:spMk id="3" creationId="{4FDCD3DF-C719-9C41-9D95-CAA5C27CEFDE}"/>
          </ac:spMkLst>
        </pc:spChg>
        <pc:spChg chg="mod">
          <ac:chgData name="N.D. Barber" userId="2439b294-b381-4911-ad1d-575a5e61005a" providerId="ADAL" clId="{FEB802EF-DF49-B743-97A1-8D922016B7AD}" dt="2020-06-14T14:35:56.017" v="6518" actId="26606"/>
          <ac:spMkLst>
            <pc:docMk/>
            <pc:sldMk cId="240376351" sldId="281"/>
            <ac:spMk id="4" creationId="{CA338865-F5F1-2644-81C2-59703D5C06C4}"/>
          </ac:spMkLst>
        </pc:spChg>
        <pc:spChg chg="mod">
          <ac:chgData name="N.D. Barber" userId="2439b294-b381-4911-ad1d-575a5e61005a" providerId="ADAL" clId="{FEB802EF-DF49-B743-97A1-8D922016B7AD}" dt="2020-06-14T14:35:56.017" v="6518" actId="26606"/>
          <ac:spMkLst>
            <pc:docMk/>
            <pc:sldMk cId="240376351" sldId="281"/>
            <ac:spMk id="5" creationId="{18BEF57F-9239-5347-B648-242BE6B993BC}"/>
          </ac:spMkLst>
        </pc:spChg>
        <pc:spChg chg="mod">
          <ac:chgData name="N.D. Barber" userId="2439b294-b381-4911-ad1d-575a5e61005a" providerId="ADAL" clId="{FEB802EF-DF49-B743-97A1-8D922016B7AD}" dt="2020-06-14T14:35:56.017" v="6518" actId="26606"/>
          <ac:spMkLst>
            <pc:docMk/>
            <pc:sldMk cId="240376351" sldId="281"/>
            <ac:spMk id="6" creationId="{DA190780-C93A-A645-9A92-566B744448EE}"/>
          </ac:spMkLst>
        </pc:spChg>
        <pc:graphicFrameChg chg="add del">
          <ac:chgData name="N.D. Barber" userId="2439b294-b381-4911-ad1d-575a5e61005a" providerId="ADAL" clId="{FEB802EF-DF49-B743-97A1-8D922016B7AD}" dt="2020-06-14T14:35:56.017" v="6518" actId="26606"/>
          <ac:graphicFrameMkLst>
            <pc:docMk/>
            <pc:sldMk cId="240376351" sldId="281"/>
            <ac:graphicFrameMk id="8" creationId="{EF3267D2-946C-4C2A-850A-6EE1799669A6}"/>
          </ac:graphicFrameMkLst>
        </pc:graphicFrameChg>
      </pc:sldChg>
      <pc:sldChg chg="addSp delSp modSp new mod modClrScheme chgLayout">
        <pc:chgData name="N.D. Barber" userId="2439b294-b381-4911-ad1d-575a5e61005a" providerId="ADAL" clId="{FEB802EF-DF49-B743-97A1-8D922016B7AD}" dt="2020-06-14T14:29:27.894" v="6286" actId="1076"/>
        <pc:sldMkLst>
          <pc:docMk/>
          <pc:sldMk cId="2962689867" sldId="282"/>
        </pc:sldMkLst>
        <pc:spChg chg="mod">
          <ac:chgData name="N.D. Barber" userId="2439b294-b381-4911-ad1d-575a5e61005a" providerId="ADAL" clId="{FEB802EF-DF49-B743-97A1-8D922016B7AD}" dt="2020-06-14T14:29:25.253" v="6285" actId="27636"/>
          <ac:spMkLst>
            <pc:docMk/>
            <pc:sldMk cId="2962689867" sldId="282"/>
            <ac:spMk id="2" creationId="{17585179-6C4D-2B4B-9163-43A4008A8EA8}"/>
          </ac:spMkLst>
        </pc:spChg>
        <pc:spChg chg="del">
          <ac:chgData name="N.D. Barber" userId="2439b294-b381-4911-ad1d-575a5e61005a" providerId="ADAL" clId="{FEB802EF-DF49-B743-97A1-8D922016B7AD}" dt="2020-06-14T14:29:11.979" v="6279" actId="26606"/>
          <ac:spMkLst>
            <pc:docMk/>
            <pc:sldMk cId="2962689867" sldId="282"/>
            <ac:spMk id="3" creationId="{34277F6F-00C0-714E-AB47-4D262EE3AEC2}"/>
          </ac:spMkLst>
        </pc:spChg>
        <pc:spChg chg="mod">
          <ac:chgData name="N.D. Barber" userId="2439b294-b381-4911-ad1d-575a5e61005a" providerId="ADAL" clId="{FEB802EF-DF49-B743-97A1-8D922016B7AD}" dt="2020-06-14T14:29:11.979" v="6279" actId="26606"/>
          <ac:spMkLst>
            <pc:docMk/>
            <pc:sldMk cId="2962689867" sldId="282"/>
            <ac:spMk id="4" creationId="{5AC1FEDE-792E-5845-8200-CA82FD7F462A}"/>
          </ac:spMkLst>
        </pc:spChg>
        <pc:spChg chg="mod">
          <ac:chgData name="N.D. Barber" userId="2439b294-b381-4911-ad1d-575a5e61005a" providerId="ADAL" clId="{FEB802EF-DF49-B743-97A1-8D922016B7AD}" dt="2020-06-14T14:29:11.979" v="6279" actId="26606"/>
          <ac:spMkLst>
            <pc:docMk/>
            <pc:sldMk cId="2962689867" sldId="282"/>
            <ac:spMk id="5" creationId="{1F355B13-34DA-924E-AEA4-C6FC5EC7C481}"/>
          </ac:spMkLst>
        </pc:spChg>
        <pc:spChg chg="mod">
          <ac:chgData name="N.D. Barber" userId="2439b294-b381-4911-ad1d-575a5e61005a" providerId="ADAL" clId="{FEB802EF-DF49-B743-97A1-8D922016B7AD}" dt="2020-06-14T14:29:11.979" v="6279" actId="26606"/>
          <ac:spMkLst>
            <pc:docMk/>
            <pc:sldMk cId="2962689867" sldId="282"/>
            <ac:spMk id="6" creationId="{024099AD-59DD-ED4F-BF5C-48F38851F175}"/>
          </ac:spMkLst>
        </pc:spChg>
        <pc:spChg chg="add mod">
          <ac:chgData name="N.D. Barber" userId="2439b294-b381-4911-ad1d-575a5e61005a" providerId="ADAL" clId="{FEB802EF-DF49-B743-97A1-8D922016B7AD}" dt="2020-06-14T14:29:11.979" v="6279" actId="26606"/>
          <ac:spMkLst>
            <pc:docMk/>
            <pc:sldMk cId="2962689867" sldId="282"/>
            <ac:spMk id="12" creationId="{4D92278F-E54D-4F80-A47E-B3D6B1ED301B}"/>
          </ac:spMkLst>
        </pc:spChg>
        <pc:picChg chg="add mod ord">
          <ac:chgData name="N.D. Barber" userId="2439b294-b381-4911-ad1d-575a5e61005a" providerId="ADAL" clId="{FEB802EF-DF49-B743-97A1-8D922016B7AD}" dt="2020-06-14T14:29:27.894" v="6286" actId="1076"/>
          <ac:picMkLst>
            <pc:docMk/>
            <pc:sldMk cId="2962689867" sldId="282"/>
            <ac:picMk id="7" creationId="{8939749B-846F-FF41-9E3D-D32BF1548C42}"/>
          </ac:picMkLst>
        </pc:picChg>
        <pc:picChg chg="add del mod">
          <ac:chgData name="N.D. Barber" userId="2439b294-b381-4911-ad1d-575a5e61005a" providerId="ADAL" clId="{FEB802EF-DF49-B743-97A1-8D922016B7AD}" dt="2020-06-14T14:28:47.067" v="6277" actId="478"/>
          <ac:picMkLst>
            <pc:docMk/>
            <pc:sldMk cId="2962689867" sldId="282"/>
            <ac:picMk id="8" creationId="{51FD8B3A-38CB-7A4D-8240-7ABB2BFA4468}"/>
          </ac:picMkLst>
        </pc:picChg>
      </pc:sldChg>
      <pc:sldChg chg="addSp delSp modSp new">
        <pc:chgData name="N.D. Barber" userId="2439b294-b381-4911-ad1d-575a5e61005a" providerId="ADAL" clId="{FEB802EF-DF49-B743-97A1-8D922016B7AD}" dt="2020-06-14T14:21:48.520" v="5923" actId="1076"/>
        <pc:sldMkLst>
          <pc:docMk/>
          <pc:sldMk cId="62521304" sldId="283"/>
        </pc:sldMkLst>
        <pc:spChg chg="mod">
          <ac:chgData name="N.D. Barber" userId="2439b294-b381-4911-ad1d-575a5e61005a" providerId="ADAL" clId="{FEB802EF-DF49-B743-97A1-8D922016B7AD}" dt="2020-06-14T14:19:24.446" v="5856" actId="20577"/>
          <ac:spMkLst>
            <pc:docMk/>
            <pc:sldMk cId="62521304" sldId="283"/>
            <ac:spMk id="2" creationId="{64067844-0F46-3548-8451-82B051770419}"/>
          </ac:spMkLst>
        </pc:spChg>
        <pc:spChg chg="del">
          <ac:chgData name="N.D. Barber" userId="2439b294-b381-4911-ad1d-575a5e61005a" providerId="ADAL" clId="{FEB802EF-DF49-B743-97A1-8D922016B7AD}" dt="2020-06-14T14:15:40.951" v="5716"/>
          <ac:spMkLst>
            <pc:docMk/>
            <pc:sldMk cId="62521304" sldId="283"/>
            <ac:spMk id="3" creationId="{5C7F3631-A117-A748-A387-BB1694F8E35E}"/>
          </ac:spMkLst>
        </pc:spChg>
        <pc:spChg chg="mod">
          <ac:chgData name="N.D. Barber" userId="2439b294-b381-4911-ad1d-575a5e61005a" providerId="ADAL" clId="{FEB802EF-DF49-B743-97A1-8D922016B7AD}" dt="2020-06-14T13:40:52.346" v="4780" actId="27636"/>
          <ac:spMkLst>
            <pc:docMk/>
            <pc:sldMk cId="62521304" sldId="283"/>
            <ac:spMk id="6" creationId="{04029683-FF96-6C4E-ADFA-F87A3427BBBC}"/>
          </ac:spMkLst>
        </pc:spChg>
        <pc:spChg chg="add mod">
          <ac:chgData name="N.D. Barber" userId="2439b294-b381-4911-ad1d-575a5e61005a" providerId="ADAL" clId="{FEB802EF-DF49-B743-97A1-8D922016B7AD}" dt="2020-06-14T14:21:46.812" v="5922" actId="1076"/>
          <ac:spMkLst>
            <pc:docMk/>
            <pc:sldMk cId="62521304" sldId="283"/>
            <ac:spMk id="13" creationId="{424BEF68-0FE3-B441-ACCF-08BC50AA18A8}"/>
          </ac:spMkLst>
        </pc:spChg>
        <pc:spChg chg="add mod">
          <ac:chgData name="N.D. Barber" userId="2439b294-b381-4911-ad1d-575a5e61005a" providerId="ADAL" clId="{FEB802EF-DF49-B743-97A1-8D922016B7AD}" dt="2020-06-14T14:19:01.254" v="5841" actId="1076"/>
          <ac:spMkLst>
            <pc:docMk/>
            <pc:sldMk cId="62521304" sldId="283"/>
            <ac:spMk id="14" creationId="{3D392F52-45A1-5D49-8DA9-0208AFF5E833}"/>
          </ac:spMkLst>
        </pc:spChg>
        <pc:spChg chg="add mod">
          <ac:chgData name="N.D. Barber" userId="2439b294-b381-4911-ad1d-575a5e61005a" providerId="ADAL" clId="{FEB802EF-DF49-B743-97A1-8D922016B7AD}" dt="2020-06-14T14:21:21.904" v="5914" actId="1076"/>
          <ac:spMkLst>
            <pc:docMk/>
            <pc:sldMk cId="62521304" sldId="283"/>
            <ac:spMk id="15" creationId="{2BB35B54-2B34-984B-9D17-B9080B2A78BE}"/>
          </ac:spMkLst>
        </pc:spChg>
        <pc:spChg chg="add mod">
          <ac:chgData name="N.D. Barber" userId="2439b294-b381-4911-ad1d-575a5e61005a" providerId="ADAL" clId="{FEB802EF-DF49-B743-97A1-8D922016B7AD}" dt="2020-06-14T14:21:48.520" v="5923" actId="1076"/>
          <ac:spMkLst>
            <pc:docMk/>
            <pc:sldMk cId="62521304" sldId="283"/>
            <ac:spMk id="18" creationId="{4A1D97A7-D1AD-CB4D-8DF3-A64F8FB4DCCB}"/>
          </ac:spMkLst>
        </pc:spChg>
        <pc:picChg chg="add mod">
          <ac:chgData name="N.D. Barber" userId="2439b294-b381-4911-ad1d-575a5e61005a" providerId="ADAL" clId="{FEB802EF-DF49-B743-97A1-8D922016B7AD}" dt="2020-06-14T14:19:39.908" v="5858" actId="14100"/>
          <ac:picMkLst>
            <pc:docMk/>
            <pc:sldMk cId="62521304" sldId="283"/>
            <ac:picMk id="8" creationId="{ED0BFF67-E37F-1B48-9B9A-896AA79B4E2F}"/>
          </ac:picMkLst>
        </pc:picChg>
        <pc:picChg chg="add mod">
          <ac:chgData name="N.D. Barber" userId="2439b294-b381-4911-ad1d-575a5e61005a" providerId="ADAL" clId="{FEB802EF-DF49-B743-97A1-8D922016B7AD}" dt="2020-06-14T14:19:47.143" v="5861" actId="1076"/>
          <ac:picMkLst>
            <pc:docMk/>
            <pc:sldMk cId="62521304" sldId="283"/>
            <ac:picMk id="10" creationId="{0065C0B8-192B-4245-9136-6B2B49630E54}"/>
          </ac:picMkLst>
        </pc:picChg>
        <pc:picChg chg="add mod modCrop">
          <ac:chgData name="N.D. Barber" userId="2439b294-b381-4911-ad1d-575a5e61005a" providerId="ADAL" clId="{FEB802EF-DF49-B743-97A1-8D922016B7AD}" dt="2020-06-14T14:19:04.528" v="5843" actId="1076"/>
          <ac:picMkLst>
            <pc:docMk/>
            <pc:sldMk cId="62521304" sldId="283"/>
            <ac:picMk id="12" creationId="{844659AB-45E9-664E-8281-FE79185C8696}"/>
          </ac:picMkLst>
        </pc:picChg>
        <pc:picChg chg="add mod">
          <ac:chgData name="N.D. Barber" userId="2439b294-b381-4911-ad1d-575a5e61005a" providerId="ADAL" clId="{FEB802EF-DF49-B743-97A1-8D922016B7AD}" dt="2020-06-14T14:21:38.656" v="5920" actId="1076"/>
          <ac:picMkLst>
            <pc:docMk/>
            <pc:sldMk cId="62521304" sldId="283"/>
            <ac:picMk id="17" creationId="{1331CE59-A57B-D045-BC7B-D9C888D94F35}"/>
          </ac:picMkLst>
        </pc:picChg>
      </pc:sldChg>
      <pc:sldChg chg="addSp delSp modSp new">
        <pc:chgData name="N.D. Barber" userId="2439b294-b381-4911-ad1d-575a5e61005a" providerId="ADAL" clId="{FEB802EF-DF49-B743-97A1-8D922016B7AD}" dt="2020-06-14T14:30:01.821" v="6300" actId="1076"/>
        <pc:sldMkLst>
          <pc:docMk/>
          <pc:sldMk cId="3911507533" sldId="284"/>
        </pc:sldMkLst>
        <pc:spChg chg="mod">
          <ac:chgData name="N.D. Barber" userId="2439b294-b381-4911-ad1d-575a5e61005a" providerId="ADAL" clId="{FEB802EF-DF49-B743-97A1-8D922016B7AD}" dt="2020-06-14T14:28:02.590" v="6268"/>
          <ac:spMkLst>
            <pc:docMk/>
            <pc:sldMk cId="3911507533" sldId="284"/>
            <ac:spMk id="2" creationId="{DCEE91A4-A004-C941-A339-0B2E239C05FF}"/>
          </ac:spMkLst>
        </pc:spChg>
        <pc:spChg chg="del">
          <ac:chgData name="N.D. Barber" userId="2439b294-b381-4911-ad1d-575a5e61005a" providerId="ADAL" clId="{FEB802EF-DF49-B743-97A1-8D922016B7AD}" dt="2020-06-14T14:29:35.969" v="6287"/>
          <ac:spMkLst>
            <pc:docMk/>
            <pc:sldMk cId="3911507533" sldId="284"/>
            <ac:spMk id="3" creationId="{21828C99-6989-1544-8667-25F71C0C75E5}"/>
          </ac:spMkLst>
        </pc:spChg>
        <pc:spChg chg="mod">
          <ac:chgData name="N.D. Barber" userId="2439b294-b381-4911-ad1d-575a5e61005a" providerId="ADAL" clId="{FEB802EF-DF49-B743-97A1-8D922016B7AD}" dt="2020-06-14T14:28:02.670" v="6269" actId="27636"/>
          <ac:spMkLst>
            <pc:docMk/>
            <pc:sldMk cId="3911507533" sldId="284"/>
            <ac:spMk id="6" creationId="{B97EFEFF-34DB-0746-8EEB-4959192894FC}"/>
          </ac:spMkLst>
        </pc:spChg>
        <pc:picChg chg="add mod">
          <ac:chgData name="N.D. Barber" userId="2439b294-b381-4911-ad1d-575a5e61005a" providerId="ADAL" clId="{FEB802EF-DF49-B743-97A1-8D922016B7AD}" dt="2020-06-14T14:30:01.821" v="6300" actId="1076"/>
          <ac:picMkLst>
            <pc:docMk/>
            <pc:sldMk cId="3911507533" sldId="284"/>
            <ac:picMk id="8" creationId="{3D4C550F-63DA-AA41-A712-15DDC9D17358}"/>
          </ac:picMkLst>
        </pc:picChg>
        <pc:picChg chg="add mod">
          <ac:chgData name="N.D. Barber" userId="2439b294-b381-4911-ad1d-575a5e61005a" providerId="ADAL" clId="{FEB802EF-DF49-B743-97A1-8D922016B7AD}" dt="2020-06-14T14:29:58.685" v="6298" actId="1076"/>
          <ac:picMkLst>
            <pc:docMk/>
            <pc:sldMk cId="3911507533" sldId="284"/>
            <ac:picMk id="10" creationId="{CE2A07F0-D8C2-2B4B-9DFC-1629D66B4479}"/>
          </ac:picMkLst>
        </pc:picChg>
      </pc:sldChg>
      <pc:sldChg chg="addSp delSp modSp new mod modClrScheme chgLayout">
        <pc:chgData name="N.D. Barber" userId="2439b294-b381-4911-ad1d-575a5e61005a" providerId="ADAL" clId="{FEB802EF-DF49-B743-97A1-8D922016B7AD}" dt="2020-06-14T16:05:28.042" v="8829" actId="20577"/>
        <pc:sldMkLst>
          <pc:docMk/>
          <pc:sldMk cId="3984245635" sldId="285"/>
        </pc:sldMkLst>
        <pc:spChg chg="mod">
          <ac:chgData name="N.D. Barber" userId="2439b294-b381-4911-ad1d-575a5e61005a" providerId="ADAL" clId="{FEB802EF-DF49-B743-97A1-8D922016B7AD}" dt="2020-06-14T15:36:17.521" v="7281" actId="26606"/>
          <ac:spMkLst>
            <pc:docMk/>
            <pc:sldMk cId="3984245635" sldId="285"/>
            <ac:spMk id="2" creationId="{ED65C97A-35C9-0C47-A398-09F734C8F862}"/>
          </ac:spMkLst>
        </pc:spChg>
        <pc:spChg chg="mod">
          <ac:chgData name="N.D. Barber" userId="2439b294-b381-4911-ad1d-575a5e61005a" providerId="ADAL" clId="{FEB802EF-DF49-B743-97A1-8D922016B7AD}" dt="2020-06-14T16:05:28.042" v="8829" actId="20577"/>
          <ac:spMkLst>
            <pc:docMk/>
            <pc:sldMk cId="3984245635" sldId="285"/>
            <ac:spMk id="3" creationId="{0E01BFF6-5E87-854D-B2F3-DF25634C940A}"/>
          </ac:spMkLst>
        </pc:spChg>
        <pc:spChg chg="mod">
          <ac:chgData name="N.D. Barber" userId="2439b294-b381-4911-ad1d-575a5e61005a" providerId="ADAL" clId="{FEB802EF-DF49-B743-97A1-8D922016B7AD}" dt="2020-06-14T15:36:17.521" v="7281" actId="26606"/>
          <ac:spMkLst>
            <pc:docMk/>
            <pc:sldMk cId="3984245635" sldId="285"/>
            <ac:spMk id="4" creationId="{EBDCFB9C-68CA-5043-86C4-C9E86D68E851}"/>
          </ac:spMkLst>
        </pc:spChg>
        <pc:spChg chg="mod">
          <ac:chgData name="N.D. Barber" userId="2439b294-b381-4911-ad1d-575a5e61005a" providerId="ADAL" clId="{FEB802EF-DF49-B743-97A1-8D922016B7AD}" dt="2020-06-14T15:36:17.521" v="7281" actId="26606"/>
          <ac:spMkLst>
            <pc:docMk/>
            <pc:sldMk cId="3984245635" sldId="285"/>
            <ac:spMk id="5" creationId="{2DA1BF4E-2E96-A349-B3DB-4860469B53F0}"/>
          </ac:spMkLst>
        </pc:spChg>
        <pc:spChg chg="mod">
          <ac:chgData name="N.D. Barber" userId="2439b294-b381-4911-ad1d-575a5e61005a" providerId="ADAL" clId="{FEB802EF-DF49-B743-97A1-8D922016B7AD}" dt="2020-06-14T15:36:17.521" v="7281" actId="26606"/>
          <ac:spMkLst>
            <pc:docMk/>
            <pc:sldMk cId="3984245635" sldId="285"/>
            <ac:spMk id="6" creationId="{624CD7DF-8F06-3B4D-9D55-0BB624E88CC4}"/>
          </ac:spMkLst>
        </pc:spChg>
        <pc:picChg chg="add del mod ord">
          <ac:chgData name="N.D. Barber" userId="2439b294-b381-4911-ad1d-575a5e61005a" providerId="ADAL" clId="{FEB802EF-DF49-B743-97A1-8D922016B7AD}" dt="2020-06-14T15:52:10.955" v="8166"/>
          <ac:picMkLst>
            <pc:docMk/>
            <pc:sldMk cId="3984245635" sldId="285"/>
            <ac:picMk id="8" creationId="{4FA0D46F-E302-0E4F-B411-EC073C6837C2}"/>
          </ac:picMkLst>
        </pc:picChg>
      </pc:sldChg>
      <pc:sldChg chg="modSp add">
        <pc:chgData name="N.D. Barber" userId="2439b294-b381-4911-ad1d-575a5e61005a" providerId="ADAL" clId="{FEB802EF-DF49-B743-97A1-8D922016B7AD}" dt="2020-06-14T16:47:11.225" v="10060" actId="20577"/>
        <pc:sldMkLst>
          <pc:docMk/>
          <pc:sldMk cId="3244629212" sldId="286"/>
        </pc:sldMkLst>
        <pc:spChg chg="mod">
          <ac:chgData name="N.D. Barber" userId="2439b294-b381-4911-ad1d-575a5e61005a" providerId="ADAL" clId="{FEB802EF-DF49-B743-97A1-8D922016B7AD}" dt="2020-06-14T16:47:11.225" v="10060" actId="20577"/>
          <ac:spMkLst>
            <pc:docMk/>
            <pc:sldMk cId="3244629212" sldId="286"/>
            <ac:spMk id="3" creationId="{0E01BFF6-5E87-854D-B2F3-DF25634C940A}"/>
          </ac:spMkLst>
        </pc:spChg>
        <pc:spChg chg="mod">
          <ac:chgData name="N.D. Barber" userId="2439b294-b381-4911-ad1d-575a5e61005a" providerId="ADAL" clId="{FEB802EF-DF49-B743-97A1-8D922016B7AD}" dt="2020-06-14T15:30:50.773" v="6637" actId="27636"/>
          <ac:spMkLst>
            <pc:docMk/>
            <pc:sldMk cId="3244629212" sldId="286"/>
            <ac:spMk id="6" creationId="{624CD7DF-8F06-3B4D-9D55-0BB624E88CC4}"/>
          </ac:spMkLst>
        </pc:spChg>
      </pc:sldChg>
      <pc:sldChg chg="addSp delSp modSp add mod modClrScheme chgLayout">
        <pc:chgData name="N.D. Barber" userId="2439b294-b381-4911-ad1d-575a5e61005a" providerId="ADAL" clId="{FEB802EF-DF49-B743-97A1-8D922016B7AD}" dt="2020-06-14T21:49:01.218" v="13982" actId="20577"/>
        <pc:sldMkLst>
          <pc:docMk/>
          <pc:sldMk cId="1302559022" sldId="287"/>
        </pc:sldMkLst>
        <pc:spChg chg="mod">
          <ac:chgData name="N.D. Barber" userId="2439b294-b381-4911-ad1d-575a5e61005a" providerId="ADAL" clId="{FEB802EF-DF49-B743-97A1-8D922016B7AD}" dt="2020-06-14T15:56:12.041" v="8384" actId="5793"/>
          <ac:spMkLst>
            <pc:docMk/>
            <pc:sldMk cId="1302559022" sldId="287"/>
            <ac:spMk id="2" creationId="{ED65C97A-35C9-0C47-A398-09F734C8F862}"/>
          </ac:spMkLst>
        </pc:spChg>
        <pc:spChg chg="del">
          <ac:chgData name="N.D. Barber" userId="2439b294-b381-4911-ad1d-575a5e61005a" providerId="ADAL" clId="{FEB802EF-DF49-B743-97A1-8D922016B7AD}" dt="2020-06-14T15:52:16.069" v="8168" actId="26606"/>
          <ac:spMkLst>
            <pc:docMk/>
            <pc:sldMk cId="1302559022" sldId="287"/>
            <ac:spMk id="3" creationId="{0E01BFF6-5E87-854D-B2F3-DF25634C940A}"/>
          </ac:spMkLst>
        </pc:spChg>
        <pc:spChg chg="mod">
          <ac:chgData name="N.D. Barber" userId="2439b294-b381-4911-ad1d-575a5e61005a" providerId="ADAL" clId="{FEB802EF-DF49-B743-97A1-8D922016B7AD}" dt="2020-06-14T15:52:16.069" v="8168" actId="26606"/>
          <ac:spMkLst>
            <pc:docMk/>
            <pc:sldMk cId="1302559022" sldId="287"/>
            <ac:spMk id="4" creationId="{EBDCFB9C-68CA-5043-86C4-C9E86D68E851}"/>
          </ac:spMkLst>
        </pc:spChg>
        <pc:spChg chg="mod">
          <ac:chgData name="N.D. Barber" userId="2439b294-b381-4911-ad1d-575a5e61005a" providerId="ADAL" clId="{FEB802EF-DF49-B743-97A1-8D922016B7AD}" dt="2020-06-14T15:52:16.069" v="8168" actId="26606"/>
          <ac:spMkLst>
            <pc:docMk/>
            <pc:sldMk cId="1302559022" sldId="287"/>
            <ac:spMk id="5" creationId="{2DA1BF4E-2E96-A349-B3DB-4860469B53F0}"/>
          </ac:spMkLst>
        </pc:spChg>
        <pc:spChg chg="mod">
          <ac:chgData name="N.D. Barber" userId="2439b294-b381-4911-ad1d-575a5e61005a" providerId="ADAL" clId="{FEB802EF-DF49-B743-97A1-8D922016B7AD}" dt="2020-06-14T15:52:16.069" v="8168" actId="26606"/>
          <ac:spMkLst>
            <pc:docMk/>
            <pc:sldMk cId="1302559022" sldId="287"/>
            <ac:spMk id="6" creationId="{624CD7DF-8F06-3B4D-9D55-0BB624E88CC4}"/>
          </ac:spMkLst>
        </pc:spChg>
        <pc:spChg chg="add mod">
          <ac:chgData name="N.D. Barber" userId="2439b294-b381-4911-ad1d-575a5e61005a" providerId="ADAL" clId="{FEB802EF-DF49-B743-97A1-8D922016B7AD}" dt="2020-06-14T16:47:19.320" v="10066" actId="20577"/>
          <ac:spMkLst>
            <pc:docMk/>
            <pc:sldMk cId="1302559022" sldId="287"/>
            <ac:spMk id="8" creationId="{2377DBEE-C602-7742-A764-0F60BDF28931}"/>
          </ac:spMkLst>
        </pc:spChg>
        <pc:spChg chg="add mod">
          <ac:chgData name="N.D. Barber" userId="2439b294-b381-4911-ad1d-575a5e61005a" providerId="ADAL" clId="{FEB802EF-DF49-B743-97A1-8D922016B7AD}" dt="2020-06-14T21:49:01.218" v="13982" actId="20577"/>
          <ac:spMkLst>
            <pc:docMk/>
            <pc:sldMk cId="1302559022" sldId="287"/>
            <ac:spMk id="12" creationId="{FEA4C3B8-5544-4B63-9286-CAA93284721D}"/>
          </ac:spMkLst>
        </pc:spChg>
        <pc:picChg chg="add mod ord">
          <ac:chgData name="N.D. Barber" userId="2439b294-b381-4911-ad1d-575a5e61005a" providerId="ADAL" clId="{FEB802EF-DF49-B743-97A1-8D922016B7AD}" dt="2020-06-14T16:09:39.510" v="9090" actId="1076"/>
          <ac:picMkLst>
            <pc:docMk/>
            <pc:sldMk cId="1302559022" sldId="287"/>
            <ac:picMk id="7" creationId="{933C21BE-DC6E-AA47-8B40-62A470018890}"/>
          </ac:picMkLst>
        </pc:picChg>
      </pc:sldChg>
      <pc:sldChg chg="modSp add">
        <pc:chgData name="N.D. Barber" userId="2439b294-b381-4911-ad1d-575a5e61005a" providerId="ADAL" clId="{FEB802EF-DF49-B743-97A1-8D922016B7AD}" dt="2020-06-14T16:31:18.631" v="9743" actId="20577"/>
        <pc:sldMkLst>
          <pc:docMk/>
          <pc:sldMk cId="2940378239" sldId="288"/>
        </pc:sldMkLst>
        <pc:spChg chg="mod">
          <ac:chgData name="N.D. Barber" userId="2439b294-b381-4911-ad1d-575a5e61005a" providerId="ADAL" clId="{FEB802EF-DF49-B743-97A1-8D922016B7AD}" dt="2020-06-14T16:31:18.631" v="9743" actId="20577"/>
          <ac:spMkLst>
            <pc:docMk/>
            <pc:sldMk cId="2940378239" sldId="288"/>
            <ac:spMk id="3" creationId="{0E01BFF6-5E87-854D-B2F3-DF25634C940A}"/>
          </ac:spMkLst>
        </pc:spChg>
      </pc:sldChg>
      <pc:sldChg chg="add del">
        <pc:chgData name="N.D. Barber" userId="2439b294-b381-4911-ad1d-575a5e61005a" providerId="ADAL" clId="{FEB802EF-DF49-B743-97A1-8D922016B7AD}" dt="2020-06-14T16:48:18.350" v="10077" actId="2696"/>
        <pc:sldMkLst>
          <pc:docMk/>
          <pc:sldMk cId="1960840585" sldId="289"/>
        </pc:sldMkLst>
      </pc:sldChg>
      <pc:sldChg chg="modSp new del">
        <pc:chgData name="N.D. Barber" userId="2439b294-b381-4911-ad1d-575a5e61005a" providerId="ADAL" clId="{FEB802EF-DF49-B743-97A1-8D922016B7AD}" dt="2020-06-14T16:51:08.835" v="10106" actId="2696"/>
        <pc:sldMkLst>
          <pc:docMk/>
          <pc:sldMk cId="4106009623" sldId="290"/>
        </pc:sldMkLst>
        <pc:spChg chg="mod">
          <ac:chgData name="N.D. Barber" userId="2439b294-b381-4911-ad1d-575a5e61005a" providerId="ADAL" clId="{FEB802EF-DF49-B743-97A1-8D922016B7AD}" dt="2020-06-14T15:36:12.453" v="7276" actId="27636"/>
          <ac:spMkLst>
            <pc:docMk/>
            <pc:sldMk cId="4106009623" sldId="290"/>
            <ac:spMk id="6" creationId="{3C96BA1A-6A9E-2B40-B986-C719AF67971E}"/>
          </ac:spMkLst>
        </pc:spChg>
      </pc:sldChg>
      <pc:sldChg chg="new del">
        <pc:chgData name="N.D. Barber" userId="2439b294-b381-4911-ad1d-575a5e61005a" providerId="ADAL" clId="{FEB802EF-DF49-B743-97A1-8D922016B7AD}" dt="2020-06-14T15:45:35.417" v="7637" actId="2696"/>
        <pc:sldMkLst>
          <pc:docMk/>
          <pc:sldMk cId="2689953030" sldId="291"/>
        </pc:sldMkLst>
      </pc:sldChg>
      <pc:sldChg chg="modSp new ord">
        <pc:chgData name="N.D. Barber" userId="2439b294-b381-4911-ad1d-575a5e61005a" providerId="ADAL" clId="{FEB802EF-DF49-B743-97A1-8D922016B7AD}" dt="2020-06-14T16:58:42.804" v="10755" actId="20577"/>
        <pc:sldMkLst>
          <pc:docMk/>
          <pc:sldMk cId="345339375" sldId="292"/>
        </pc:sldMkLst>
        <pc:spChg chg="mod">
          <ac:chgData name="N.D. Barber" userId="2439b294-b381-4911-ad1d-575a5e61005a" providerId="ADAL" clId="{FEB802EF-DF49-B743-97A1-8D922016B7AD}" dt="2020-06-14T16:58:42.804" v="10755" actId="20577"/>
          <ac:spMkLst>
            <pc:docMk/>
            <pc:sldMk cId="345339375" sldId="292"/>
            <ac:spMk id="2" creationId="{2983BF4A-3CC1-F740-9EF5-C1D48B88B7BC}"/>
          </ac:spMkLst>
        </pc:spChg>
        <pc:spChg chg="mod">
          <ac:chgData name="N.D. Barber" userId="2439b294-b381-4911-ad1d-575a5e61005a" providerId="ADAL" clId="{FEB802EF-DF49-B743-97A1-8D922016B7AD}" dt="2020-06-14T15:45:42.209" v="7639" actId="27636"/>
          <ac:spMkLst>
            <pc:docMk/>
            <pc:sldMk cId="345339375" sldId="292"/>
            <ac:spMk id="5" creationId="{3BA8EBAD-FC61-204D-B32C-F8BEC6DF1B6D}"/>
          </ac:spMkLst>
        </pc:spChg>
      </pc:sldChg>
      <pc:sldChg chg="addSp delSp modSp new">
        <pc:chgData name="N.D. Barber" userId="2439b294-b381-4911-ad1d-575a5e61005a" providerId="ADAL" clId="{FEB802EF-DF49-B743-97A1-8D922016B7AD}" dt="2020-06-14T16:30:53.221" v="9672" actId="1076"/>
        <pc:sldMkLst>
          <pc:docMk/>
          <pc:sldMk cId="1157154968" sldId="293"/>
        </pc:sldMkLst>
        <pc:spChg chg="mod">
          <ac:chgData name="N.D. Barber" userId="2439b294-b381-4911-ad1d-575a5e61005a" providerId="ADAL" clId="{FEB802EF-DF49-B743-97A1-8D922016B7AD}" dt="2020-06-14T16:30:48.501" v="9670" actId="20577"/>
          <ac:spMkLst>
            <pc:docMk/>
            <pc:sldMk cId="1157154968" sldId="293"/>
            <ac:spMk id="2" creationId="{64766FE1-976A-AD40-B198-335711A426F9}"/>
          </ac:spMkLst>
        </pc:spChg>
        <pc:spChg chg="del">
          <ac:chgData name="N.D. Barber" userId="2439b294-b381-4911-ad1d-575a5e61005a" providerId="ADAL" clId="{FEB802EF-DF49-B743-97A1-8D922016B7AD}" dt="2020-06-14T16:30:13.659" v="9644"/>
          <ac:spMkLst>
            <pc:docMk/>
            <pc:sldMk cId="1157154968" sldId="293"/>
            <ac:spMk id="3" creationId="{7B402872-9E98-B94C-BB4D-CF1CAC370ABD}"/>
          </ac:spMkLst>
        </pc:spChg>
        <pc:spChg chg="mod">
          <ac:chgData name="N.D. Barber" userId="2439b294-b381-4911-ad1d-575a5e61005a" providerId="ADAL" clId="{FEB802EF-DF49-B743-97A1-8D922016B7AD}" dt="2020-06-14T16:30:13.863" v="9645" actId="27636"/>
          <ac:spMkLst>
            <pc:docMk/>
            <pc:sldMk cId="1157154968" sldId="293"/>
            <ac:spMk id="6" creationId="{4094053E-B16D-2B48-AFA4-12A1C74433C2}"/>
          </ac:spMkLst>
        </pc:spChg>
        <pc:picChg chg="add mod">
          <ac:chgData name="N.D. Barber" userId="2439b294-b381-4911-ad1d-575a5e61005a" providerId="ADAL" clId="{FEB802EF-DF49-B743-97A1-8D922016B7AD}" dt="2020-06-14T16:30:53.221" v="9672" actId="1076"/>
          <ac:picMkLst>
            <pc:docMk/>
            <pc:sldMk cId="1157154968" sldId="293"/>
            <ac:picMk id="8" creationId="{290DCC62-202D-5F46-B099-A2653808E603}"/>
          </ac:picMkLst>
        </pc:picChg>
      </pc:sldChg>
      <pc:sldChg chg="new del">
        <pc:chgData name="N.D. Barber" userId="2439b294-b381-4911-ad1d-575a5e61005a" providerId="ADAL" clId="{FEB802EF-DF49-B743-97A1-8D922016B7AD}" dt="2020-06-14T16:48:56.175" v="10079" actId="2696"/>
        <pc:sldMkLst>
          <pc:docMk/>
          <pc:sldMk cId="3438233883" sldId="294"/>
        </pc:sldMkLst>
      </pc:sldChg>
      <pc:sldChg chg="modSp new del">
        <pc:chgData name="N.D. Barber" userId="2439b294-b381-4911-ad1d-575a5e61005a" providerId="ADAL" clId="{FEB802EF-DF49-B743-97A1-8D922016B7AD}" dt="2020-06-14T17:11:15.762" v="11794" actId="2696"/>
        <pc:sldMkLst>
          <pc:docMk/>
          <pc:sldMk cId="3603602689" sldId="294"/>
        </pc:sldMkLst>
        <pc:spChg chg="mod">
          <ac:chgData name="N.D. Barber" userId="2439b294-b381-4911-ad1d-575a5e61005a" providerId="ADAL" clId="{FEB802EF-DF49-B743-97A1-8D922016B7AD}" dt="2020-06-14T16:49:06.064" v="10090" actId="20577"/>
          <ac:spMkLst>
            <pc:docMk/>
            <pc:sldMk cId="3603602689" sldId="294"/>
            <ac:spMk id="2" creationId="{FF074C92-8400-D046-B5DC-81C78AE6C08A}"/>
          </ac:spMkLst>
        </pc:spChg>
        <pc:spChg chg="mod">
          <ac:chgData name="N.D. Barber" userId="2439b294-b381-4911-ad1d-575a5e61005a" providerId="ADAL" clId="{FEB802EF-DF49-B743-97A1-8D922016B7AD}" dt="2020-06-14T17:02:30.125" v="11091" actId="15"/>
          <ac:spMkLst>
            <pc:docMk/>
            <pc:sldMk cId="3603602689" sldId="294"/>
            <ac:spMk id="3" creationId="{573D282D-F94C-D748-A6E4-29F3FF84C65B}"/>
          </ac:spMkLst>
        </pc:spChg>
        <pc:spChg chg="mod">
          <ac:chgData name="N.D. Barber" userId="2439b294-b381-4911-ad1d-575a5e61005a" providerId="ADAL" clId="{FEB802EF-DF49-B743-97A1-8D922016B7AD}" dt="2020-06-14T16:58:50.621" v="10757" actId="27636"/>
          <ac:spMkLst>
            <pc:docMk/>
            <pc:sldMk cId="3603602689" sldId="294"/>
            <ac:spMk id="6" creationId="{CBAAF0F4-A39E-0242-B895-A92AB1ADAB25}"/>
          </ac:spMkLst>
        </pc:spChg>
      </pc:sldChg>
      <pc:sldChg chg="modSp new">
        <pc:chgData name="N.D. Barber" userId="2439b294-b381-4911-ad1d-575a5e61005a" providerId="ADAL" clId="{FEB802EF-DF49-B743-97A1-8D922016B7AD}" dt="2020-06-14T17:23:32.928" v="12913" actId="20577"/>
        <pc:sldMkLst>
          <pc:docMk/>
          <pc:sldMk cId="1986097556" sldId="295"/>
        </pc:sldMkLst>
        <pc:spChg chg="mod">
          <ac:chgData name="N.D. Barber" userId="2439b294-b381-4911-ad1d-575a5e61005a" providerId="ADAL" clId="{FEB802EF-DF49-B743-97A1-8D922016B7AD}" dt="2020-06-14T16:49:15.985" v="10097" actId="20577"/>
          <ac:spMkLst>
            <pc:docMk/>
            <pc:sldMk cId="1986097556" sldId="295"/>
            <ac:spMk id="2" creationId="{590E9607-C4CC-0045-8806-87F177B58AF0}"/>
          </ac:spMkLst>
        </pc:spChg>
        <pc:spChg chg="mod">
          <ac:chgData name="N.D. Barber" userId="2439b294-b381-4911-ad1d-575a5e61005a" providerId="ADAL" clId="{FEB802EF-DF49-B743-97A1-8D922016B7AD}" dt="2020-06-14T17:23:32.928" v="12913" actId="20577"/>
          <ac:spMkLst>
            <pc:docMk/>
            <pc:sldMk cId="1986097556" sldId="295"/>
            <ac:spMk id="3" creationId="{69495E28-E410-324F-8AC5-DFD5C632FD83}"/>
          </ac:spMkLst>
        </pc:spChg>
        <pc:spChg chg="mod">
          <ac:chgData name="N.D. Barber" userId="2439b294-b381-4911-ad1d-575a5e61005a" providerId="ADAL" clId="{FEB802EF-DF49-B743-97A1-8D922016B7AD}" dt="2020-06-14T16:58:50.631" v="10758" actId="27636"/>
          <ac:spMkLst>
            <pc:docMk/>
            <pc:sldMk cId="1986097556" sldId="295"/>
            <ac:spMk id="6" creationId="{6D5A3D83-3602-5748-ABCB-4FDC6ED424EC}"/>
          </ac:spMkLst>
        </pc:spChg>
      </pc:sldChg>
      <pc:sldChg chg="addSp delSp modSp new mod modClrScheme chgLayout">
        <pc:chgData name="N.D. Barber" userId="2439b294-b381-4911-ad1d-575a5e61005a" providerId="ADAL" clId="{FEB802EF-DF49-B743-97A1-8D922016B7AD}" dt="2020-06-14T17:29:22.607" v="13220" actId="20577"/>
        <pc:sldMkLst>
          <pc:docMk/>
          <pc:sldMk cId="3674797145" sldId="296"/>
        </pc:sldMkLst>
        <pc:spChg chg="mod">
          <ac:chgData name="N.D. Barber" userId="2439b294-b381-4911-ad1d-575a5e61005a" providerId="ADAL" clId="{FEB802EF-DF49-B743-97A1-8D922016B7AD}" dt="2020-06-14T17:29:22.607" v="13220" actId="20577"/>
          <ac:spMkLst>
            <pc:docMk/>
            <pc:sldMk cId="3674797145" sldId="296"/>
            <ac:spMk id="2" creationId="{9E873C74-0F18-B748-995D-6CAB7DF09398}"/>
          </ac:spMkLst>
        </pc:spChg>
        <pc:spChg chg="mod">
          <ac:chgData name="N.D. Barber" userId="2439b294-b381-4911-ad1d-575a5e61005a" providerId="ADAL" clId="{FEB802EF-DF49-B743-97A1-8D922016B7AD}" dt="2020-06-14T17:29:19.707" v="13211" actId="313"/>
          <ac:spMkLst>
            <pc:docMk/>
            <pc:sldMk cId="3674797145" sldId="296"/>
            <ac:spMk id="3" creationId="{DF87031D-0DDF-D34B-9372-6D129E3B539F}"/>
          </ac:spMkLst>
        </pc:spChg>
        <pc:spChg chg="mod">
          <ac:chgData name="N.D. Barber" userId="2439b294-b381-4911-ad1d-575a5e61005a" providerId="ADAL" clId="{FEB802EF-DF49-B743-97A1-8D922016B7AD}" dt="2020-06-14T17:28:21.036" v="13106" actId="26606"/>
          <ac:spMkLst>
            <pc:docMk/>
            <pc:sldMk cId="3674797145" sldId="296"/>
            <ac:spMk id="4" creationId="{66DA33B3-24AD-7E4A-B771-9BF2B3ECC2D0}"/>
          </ac:spMkLst>
        </pc:spChg>
        <pc:spChg chg="mod">
          <ac:chgData name="N.D. Barber" userId="2439b294-b381-4911-ad1d-575a5e61005a" providerId="ADAL" clId="{FEB802EF-DF49-B743-97A1-8D922016B7AD}" dt="2020-06-14T17:28:21.036" v="13106" actId="26606"/>
          <ac:spMkLst>
            <pc:docMk/>
            <pc:sldMk cId="3674797145" sldId="296"/>
            <ac:spMk id="5" creationId="{4F5E8676-DF60-9247-820D-47F6BA0FB12A}"/>
          </ac:spMkLst>
        </pc:spChg>
        <pc:spChg chg="mod">
          <ac:chgData name="N.D. Barber" userId="2439b294-b381-4911-ad1d-575a5e61005a" providerId="ADAL" clId="{FEB802EF-DF49-B743-97A1-8D922016B7AD}" dt="2020-06-14T17:28:21.036" v="13106" actId="26606"/>
          <ac:spMkLst>
            <pc:docMk/>
            <pc:sldMk cId="3674797145" sldId="296"/>
            <ac:spMk id="6" creationId="{318E1B07-1255-394E-BAEA-E92701DE56F8}"/>
          </ac:spMkLst>
        </pc:spChg>
        <pc:spChg chg="add del mod">
          <ac:chgData name="N.D. Barber" userId="2439b294-b381-4911-ad1d-575a5e61005a" providerId="ADAL" clId="{FEB802EF-DF49-B743-97A1-8D922016B7AD}" dt="2020-06-14T17:28:21.036" v="13106" actId="26606"/>
          <ac:spMkLst>
            <pc:docMk/>
            <pc:sldMk cId="3674797145" sldId="296"/>
            <ac:spMk id="13" creationId="{8944D02A-1072-4E94-BED6-CB07B611143D}"/>
          </ac:spMkLst>
        </pc:spChg>
        <pc:spChg chg="add del mod">
          <ac:chgData name="N.D. Barber" userId="2439b294-b381-4911-ad1d-575a5e61005a" providerId="ADAL" clId="{FEB802EF-DF49-B743-97A1-8D922016B7AD}" dt="2020-06-14T17:28:21.036" v="13106" actId="26606"/>
          <ac:spMkLst>
            <pc:docMk/>
            <pc:sldMk cId="3674797145" sldId="296"/>
            <ac:spMk id="15" creationId="{6E5CBD85-01E7-45F3-A431-2BAFCEABF827}"/>
          </ac:spMkLst>
        </pc:spChg>
        <pc:picChg chg="add mod ord">
          <ac:chgData name="N.D. Barber" userId="2439b294-b381-4911-ad1d-575a5e61005a" providerId="ADAL" clId="{FEB802EF-DF49-B743-97A1-8D922016B7AD}" dt="2020-06-14T17:28:44.703" v="13113" actId="14100"/>
          <ac:picMkLst>
            <pc:docMk/>
            <pc:sldMk cId="3674797145" sldId="296"/>
            <ac:picMk id="8" creationId="{74E788B1-5DB1-D341-B18C-B3A0EFC83366}"/>
          </ac:picMkLst>
        </pc:picChg>
      </pc:sldChg>
      <pc:sldChg chg="addSp delSp modSp new">
        <pc:chgData name="N.D. Barber" userId="2439b294-b381-4911-ad1d-575a5e61005a" providerId="ADAL" clId="{FEB802EF-DF49-B743-97A1-8D922016B7AD}" dt="2020-06-14T17:36:34.741" v="13977"/>
        <pc:sldMkLst>
          <pc:docMk/>
          <pc:sldMk cId="4061751585" sldId="297"/>
        </pc:sldMkLst>
        <pc:spChg chg="mod">
          <ac:chgData name="N.D. Barber" userId="2439b294-b381-4911-ad1d-575a5e61005a" providerId="ADAL" clId="{FEB802EF-DF49-B743-97A1-8D922016B7AD}" dt="2020-06-14T16:51:36.607" v="10137" actId="20577"/>
          <ac:spMkLst>
            <pc:docMk/>
            <pc:sldMk cId="4061751585" sldId="297"/>
            <ac:spMk id="2" creationId="{9386BAF2-DC1F-DD42-8357-DEA777584955}"/>
          </ac:spMkLst>
        </pc:spChg>
        <pc:spChg chg="mod">
          <ac:chgData name="N.D. Barber" userId="2439b294-b381-4911-ad1d-575a5e61005a" providerId="ADAL" clId="{FEB802EF-DF49-B743-97A1-8D922016B7AD}" dt="2020-06-14T17:36:26.533" v="13974" actId="113"/>
          <ac:spMkLst>
            <pc:docMk/>
            <pc:sldMk cId="4061751585" sldId="297"/>
            <ac:spMk id="3" creationId="{FE7479BD-9409-4341-ACF6-9DABBEBDC157}"/>
          </ac:spMkLst>
        </pc:spChg>
        <pc:spChg chg="mod">
          <ac:chgData name="N.D. Barber" userId="2439b294-b381-4911-ad1d-575a5e61005a" providerId="ADAL" clId="{FEB802EF-DF49-B743-97A1-8D922016B7AD}" dt="2020-06-14T17:32:30.368" v="13941" actId="27636"/>
          <ac:spMkLst>
            <pc:docMk/>
            <pc:sldMk cId="4061751585" sldId="297"/>
            <ac:spMk id="4" creationId="{4B4CF843-3585-3945-A358-A2CBAFB2D6B8}"/>
          </ac:spMkLst>
        </pc:spChg>
        <pc:spChg chg="mod">
          <ac:chgData name="N.D. Barber" userId="2439b294-b381-4911-ad1d-575a5e61005a" providerId="ADAL" clId="{FEB802EF-DF49-B743-97A1-8D922016B7AD}" dt="2020-06-14T17:36:29.184" v="13975" actId="113"/>
          <ac:spMkLst>
            <pc:docMk/>
            <pc:sldMk cId="4061751585" sldId="297"/>
            <ac:spMk id="5" creationId="{023CC798-AC5E-B645-8E76-8FFAE6F62B4D}"/>
          </ac:spMkLst>
        </pc:spChg>
        <pc:spChg chg="mod">
          <ac:chgData name="N.D. Barber" userId="2439b294-b381-4911-ad1d-575a5e61005a" providerId="ADAL" clId="{FEB802EF-DF49-B743-97A1-8D922016B7AD}" dt="2020-06-14T17:32:38.232" v="13946" actId="33524"/>
          <ac:spMkLst>
            <pc:docMk/>
            <pc:sldMk cId="4061751585" sldId="297"/>
            <ac:spMk id="6" creationId="{5B261AF9-F097-0F49-BC9E-0D55BD9431ED}"/>
          </ac:spMkLst>
        </pc:spChg>
        <pc:spChg chg="mod">
          <ac:chgData name="N.D. Barber" userId="2439b294-b381-4911-ad1d-575a5e61005a" providerId="ADAL" clId="{FEB802EF-DF49-B743-97A1-8D922016B7AD}" dt="2020-06-14T16:58:50.671" v="10760" actId="27636"/>
          <ac:spMkLst>
            <pc:docMk/>
            <pc:sldMk cId="4061751585" sldId="297"/>
            <ac:spMk id="9" creationId="{6314B035-089A-1349-A52D-F8AD2B29AF38}"/>
          </ac:spMkLst>
        </pc:spChg>
        <pc:picChg chg="add mod">
          <ac:chgData name="N.D. Barber" userId="2439b294-b381-4911-ad1d-575a5e61005a" providerId="ADAL" clId="{FEB802EF-DF49-B743-97A1-8D922016B7AD}" dt="2020-06-14T17:35:22.408" v="13958" actId="1076"/>
          <ac:picMkLst>
            <pc:docMk/>
            <pc:sldMk cId="4061751585" sldId="297"/>
            <ac:picMk id="11" creationId="{4DF340DE-3DD2-AC40-857E-140E049CE03D}"/>
          </ac:picMkLst>
        </pc:picChg>
        <pc:picChg chg="add del mod">
          <ac:chgData name="N.D. Barber" userId="2439b294-b381-4911-ad1d-575a5e61005a" providerId="ADAL" clId="{FEB802EF-DF49-B743-97A1-8D922016B7AD}" dt="2020-06-14T17:36:34.235" v="13976" actId="478"/>
          <ac:picMkLst>
            <pc:docMk/>
            <pc:sldMk cId="4061751585" sldId="297"/>
            <ac:picMk id="13" creationId="{597638BC-3585-144A-B56B-0798C41546E2}"/>
          </ac:picMkLst>
        </pc:picChg>
        <pc:picChg chg="add mod">
          <ac:chgData name="N.D. Barber" userId="2439b294-b381-4911-ad1d-575a5e61005a" providerId="ADAL" clId="{FEB802EF-DF49-B743-97A1-8D922016B7AD}" dt="2020-06-14T17:36:34.741" v="13977"/>
          <ac:picMkLst>
            <pc:docMk/>
            <pc:sldMk cId="4061751585" sldId="297"/>
            <ac:picMk id="14" creationId="{50123104-AC2F-D747-93FE-FFF1E1A8A11A}"/>
          </ac:picMkLst>
        </pc:picChg>
      </pc:sldChg>
      <pc:sldChg chg="modSp new">
        <pc:chgData name="N.D. Barber" userId="2439b294-b381-4911-ad1d-575a5e61005a" providerId="ADAL" clId="{FEB802EF-DF49-B743-97A1-8D922016B7AD}" dt="2020-06-14T16:58:50.698" v="10761" actId="27636"/>
        <pc:sldMkLst>
          <pc:docMk/>
          <pc:sldMk cId="3993379053" sldId="298"/>
        </pc:sldMkLst>
        <pc:spChg chg="mod">
          <ac:chgData name="N.D. Barber" userId="2439b294-b381-4911-ad1d-575a5e61005a" providerId="ADAL" clId="{FEB802EF-DF49-B743-97A1-8D922016B7AD}" dt="2020-06-14T16:52:25.072" v="10224" actId="20577"/>
          <ac:spMkLst>
            <pc:docMk/>
            <pc:sldMk cId="3993379053" sldId="298"/>
            <ac:spMk id="2" creationId="{4B637EC0-3629-894B-BA09-71CBC41CEA66}"/>
          </ac:spMkLst>
        </pc:spChg>
        <pc:spChg chg="mod">
          <ac:chgData name="N.D. Barber" userId="2439b294-b381-4911-ad1d-575a5e61005a" providerId="ADAL" clId="{FEB802EF-DF49-B743-97A1-8D922016B7AD}" dt="2020-06-14T16:58:33.807" v="10752" actId="20577"/>
          <ac:spMkLst>
            <pc:docMk/>
            <pc:sldMk cId="3993379053" sldId="298"/>
            <ac:spMk id="3" creationId="{2F63A8F4-EF43-3C40-81D4-44A813BD4B1B}"/>
          </ac:spMkLst>
        </pc:spChg>
        <pc:spChg chg="mod">
          <ac:chgData name="N.D. Barber" userId="2439b294-b381-4911-ad1d-575a5e61005a" providerId="ADAL" clId="{FEB802EF-DF49-B743-97A1-8D922016B7AD}" dt="2020-06-14T16:58:50.698" v="10761" actId="27636"/>
          <ac:spMkLst>
            <pc:docMk/>
            <pc:sldMk cId="3993379053" sldId="298"/>
            <ac:spMk id="6" creationId="{8305BBE7-2D65-8E40-A524-C16DFC1627AE}"/>
          </ac:spMkLst>
        </pc:spChg>
      </pc:sldChg>
      <pc:sldChg chg="modSp add">
        <pc:chgData name="N.D. Barber" userId="2439b294-b381-4911-ad1d-575a5e61005a" providerId="ADAL" clId="{FEB802EF-DF49-B743-97A1-8D922016B7AD}" dt="2020-06-14T16:59:39.886" v="10961" actId="20577"/>
        <pc:sldMkLst>
          <pc:docMk/>
          <pc:sldMk cId="575256400" sldId="299"/>
        </pc:sldMkLst>
        <pc:spChg chg="mod">
          <ac:chgData name="N.D. Barber" userId="2439b294-b381-4911-ad1d-575a5e61005a" providerId="ADAL" clId="{FEB802EF-DF49-B743-97A1-8D922016B7AD}" dt="2020-06-14T16:59:39.886" v="10961" actId="20577"/>
          <ac:spMkLst>
            <pc:docMk/>
            <pc:sldMk cId="575256400" sldId="299"/>
            <ac:spMk id="2" creationId="{2983BF4A-3CC1-F740-9EF5-C1D48B88B7BC}"/>
          </ac:spMkLst>
        </pc:spChg>
      </pc:sldChg>
      <pc:sldChg chg="addSp modSp new">
        <pc:chgData name="N.D. Barber" userId="2439b294-b381-4911-ad1d-575a5e61005a" providerId="ADAL" clId="{FEB802EF-DF49-B743-97A1-8D922016B7AD}" dt="2020-06-14T21:50:08.402" v="13983" actId="313"/>
        <pc:sldMkLst>
          <pc:docMk/>
          <pc:sldMk cId="3075071406" sldId="300"/>
        </pc:sldMkLst>
        <pc:spChg chg="mod">
          <ac:chgData name="N.D. Barber" userId="2439b294-b381-4911-ad1d-575a5e61005a" providerId="ADAL" clId="{FEB802EF-DF49-B743-97A1-8D922016B7AD}" dt="2020-06-14T17:03:13.462" v="11143" actId="20577"/>
          <ac:spMkLst>
            <pc:docMk/>
            <pc:sldMk cId="3075071406" sldId="300"/>
            <ac:spMk id="2" creationId="{9D1DB2B5-A082-4F4F-AA6A-15AF0332DB5D}"/>
          </ac:spMkLst>
        </pc:spChg>
        <pc:spChg chg="mod">
          <ac:chgData name="N.D. Barber" userId="2439b294-b381-4911-ad1d-575a5e61005a" providerId="ADAL" clId="{FEB802EF-DF49-B743-97A1-8D922016B7AD}" dt="2020-06-14T17:10:55.151" v="11776" actId="20577"/>
          <ac:spMkLst>
            <pc:docMk/>
            <pc:sldMk cId="3075071406" sldId="300"/>
            <ac:spMk id="3" creationId="{D6662AD5-9A98-F646-9D6B-720F02F5FC4C}"/>
          </ac:spMkLst>
        </pc:spChg>
        <pc:spChg chg="mod">
          <ac:chgData name="N.D. Barber" userId="2439b294-b381-4911-ad1d-575a5e61005a" providerId="ADAL" clId="{FEB802EF-DF49-B743-97A1-8D922016B7AD}" dt="2020-06-14T21:50:08.402" v="13983" actId="313"/>
          <ac:spMkLst>
            <pc:docMk/>
            <pc:sldMk cId="3075071406" sldId="300"/>
            <ac:spMk id="4" creationId="{E90A05A8-43FF-C14C-B1A7-A7242BE3B278}"/>
          </ac:spMkLst>
        </pc:spChg>
        <pc:spChg chg="mod">
          <ac:chgData name="N.D. Barber" userId="2439b294-b381-4911-ad1d-575a5e61005a" providerId="ADAL" clId="{FEB802EF-DF49-B743-97A1-8D922016B7AD}" dt="2020-06-14T17:02:57.022" v="11124" actId="27636"/>
          <ac:spMkLst>
            <pc:docMk/>
            <pc:sldMk cId="3075071406" sldId="300"/>
            <ac:spMk id="7" creationId="{22AE61AE-8358-2E4C-BE8F-5F4B54FB22A8}"/>
          </ac:spMkLst>
        </pc:spChg>
        <pc:picChg chg="add mod">
          <ac:chgData name="N.D. Barber" userId="2439b294-b381-4911-ad1d-575a5e61005a" providerId="ADAL" clId="{FEB802EF-DF49-B743-97A1-8D922016B7AD}" dt="2020-06-14T17:04:46.158" v="11334" actId="1076"/>
          <ac:picMkLst>
            <pc:docMk/>
            <pc:sldMk cId="3075071406" sldId="300"/>
            <ac:picMk id="9" creationId="{BBC53A90-FEC5-7B4A-8E91-B740D599D88F}"/>
          </ac:picMkLst>
        </pc:picChg>
      </pc:sldChg>
      <pc:sldChg chg="modSp add">
        <pc:chgData name="N.D. Barber" userId="2439b294-b381-4911-ad1d-575a5e61005a" providerId="ADAL" clId="{FEB802EF-DF49-B743-97A1-8D922016B7AD}" dt="2020-06-14T17:13:53.038" v="11916" actId="20577"/>
        <pc:sldMkLst>
          <pc:docMk/>
          <pc:sldMk cId="507785214" sldId="301"/>
        </pc:sldMkLst>
        <pc:spChg chg="mod">
          <ac:chgData name="N.D. Barber" userId="2439b294-b381-4911-ad1d-575a5e61005a" providerId="ADAL" clId="{FEB802EF-DF49-B743-97A1-8D922016B7AD}" dt="2020-06-14T17:13:53.038" v="11916" actId="20577"/>
          <ac:spMkLst>
            <pc:docMk/>
            <pc:sldMk cId="507785214" sldId="301"/>
            <ac:spMk id="2" creationId="{2983BF4A-3CC1-F740-9EF5-C1D48B88B7BC}"/>
          </ac:spMkLst>
        </pc:spChg>
      </pc:sldChg>
      <pc:sldChg chg="modSp add">
        <pc:chgData name="N.D. Barber" userId="2439b294-b381-4911-ad1d-575a5e61005a" providerId="ADAL" clId="{FEB802EF-DF49-B743-97A1-8D922016B7AD}" dt="2020-06-14T17:23:50.114" v="12922" actId="20577"/>
        <pc:sldMkLst>
          <pc:docMk/>
          <pc:sldMk cId="3147710807" sldId="302"/>
        </pc:sldMkLst>
        <pc:spChg chg="mod">
          <ac:chgData name="N.D. Barber" userId="2439b294-b381-4911-ad1d-575a5e61005a" providerId="ADAL" clId="{FEB802EF-DF49-B743-97A1-8D922016B7AD}" dt="2020-06-14T17:23:50.114" v="12922" actId="20577"/>
          <ac:spMkLst>
            <pc:docMk/>
            <pc:sldMk cId="3147710807" sldId="302"/>
            <ac:spMk id="2" creationId="{2983BF4A-3CC1-F740-9EF5-C1D48B88B7BC}"/>
          </ac:spMkLst>
        </pc:spChg>
      </pc:sldChg>
      <pc:sldChg chg="modSp add">
        <pc:chgData name="N.D. Barber" userId="2439b294-b381-4911-ad1d-575a5e61005a" providerId="ADAL" clId="{FEB802EF-DF49-B743-97A1-8D922016B7AD}" dt="2020-06-14T17:17:34.141" v="12188" actId="20577"/>
        <pc:sldMkLst>
          <pc:docMk/>
          <pc:sldMk cId="4275286992" sldId="303"/>
        </pc:sldMkLst>
        <pc:spChg chg="mod">
          <ac:chgData name="N.D. Barber" userId="2439b294-b381-4911-ad1d-575a5e61005a" providerId="ADAL" clId="{FEB802EF-DF49-B743-97A1-8D922016B7AD}" dt="2020-06-14T17:17:34.141" v="12188" actId="20577"/>
          <ac:spMkLst>
            <pc:docMk/>
            <pc:sldMk cId="4275286992" sldId="303"/>
            <ac:spMk id="2" creationId="{2983BF4A-3CC1-F740-9EF5-C1D48B88B7BC}"/>
          </ac:spMkLst>
        </pc:spChg>
      </pc:sldChg>
      <pc:sldChg chg="modSp add">
        <pc:chgData name="N.D. Barber" userId="2439b294-b381-4911-ad1d-575a5e61005a" providerId="ADAL" clId="{FEB802EF-DF49-B743-97A1-8D922016B7AD}" dt="2020-06-14T17:18:26.782" v="12334" actId="313"/>
        <pc:sldMkLst>
          <pc:docMk/>
          <pc:sldMk cId="2562582904" sldId="304"/>
        </pc:sldMkLst>
        <pc:spChg chg="mod">
          <ac:chgData name="N.D. Barber" userId="2439b294-b381-4911-ad1d-575a5e61005a" providerId="ADAL" clId="{FEB802EF-DF49-B743-97A1-8D922016B7AD}" dt="2020-06-14T17:18:26.782" v="12334" actId="313"/>
          <ac:spMkLst>
            <pc:docMk/>
            <pc:sldMk cId="2562582904" sldId="304"/>
            <ac:spMk id="2" creationId="{2983BF4A-3CC1-F740-9EF5-C1D48B88B7BC}"/>
          </ac:spMkLst>
        </pc:spChg>
      </pc:sldChg>
      <pc:sldChg chg="addSp modSp add">
        <pc:chgData name="N.D. Barber" userId="2439b294-b381-4911-ad1d-575a5e61005a" providerId="ADAL" clId="{FEB802EF-DF49-B743-97A1-8D922016B7AD}" dt="2020-06-14T17:36:42.628" v="13978" actId="313"/>
        <pc:sldMkLst>
          <pc:docMk/>
          <pc:sldMk cId="816892084" sldId="305"/>
        </pc:sldMkLst>
        <pc:spChg chg="mod">
          <ac:chgData name="N.D. Barber" userId="2439b294-b381-4911-ad1d-575a5e61005a" providerId="ADAL" clId="{FEB802EF-DF49-B743-97A1-8D922016B7AD}" dt="2020-06-14T17:36:21.018" v="13973" actId="113"/>
          <ac:spMkLst>
            <pc:docMk/>
            <pc:sldMk cId="816892084" sldId="305"/>
            <ac:spMk id="3" creationId="{FE7479BD-9409-4341-ACF6-9DABBEBDC157}"/>
          </ac:spMkLst>
        </pc:spChg>
        <pc:spChg chg="mod">
          <ac:chgData name="N.D. Barber" userId="2439b294-b381-4911-ad1d-575a5e61005a" providerId="ADAL" clId="{FEB802EF-DF49-B743-97A1-8D922016B7AD}" dt="2020-06-14T17:36:42.628" v="13978" actId="313"/>
          <ac:spMkLst>
            <pc:docMk/>
            <pc:sldMk cId="816892084" sldId="305"/>
            <ac:spMk id="4" creationId="{4B4CF843-3585-3945-A358-A2CBAFB2D6B8}"/>
          </ac:spMkLst>
        </pc:spChg>
        <pc:spChg chg="mod">
          <ac:chgData name="N.D. Barber" userId="2439b294-b381-4911-ad1d-575a5e61005a" providerId="ADAL" clId="{FEB802EF-DF49-B743-97A1-8D922016B7AD}" dt="2020-06-14T17:36:18.049" v="13972" actId="113"/>
          <ac:spMkLst>
            <pc:docMk/>
            <pc:sldMk cId="816892084" sldId="305"/>
            <ac:spMk id="5" creationId="{023CC798-AC5E-B645-8E76-8FFAE6F62B4D}"/>
          </ac:spMkLst>
        </pc:spChg>
        <pc:spChg chg="add mod">
          <ac:chgData name="N.D. Barber" userId="2439b294-b381-4911-ad1d-575a5e61005a" providerId="ADAL" clId="{FEB802EF-DF49-B743-97A1-8D922016B7AD}" dt="2020-06-14T17:36:11.328" v="13971" actId="14100"/>
          <ac:spMkLst>
            <pc:docMk/>
            <pc:sldMk cId="816892084" sldId="305"/>
            <ac:spMk id="10" creationId="{F09C5FE4-456A-3A42-8FE8-530CD34DD957}"/>
          </ac:spMkLst>
        </pc:spChg>
        <pc:picChg chg="mod">
          <ac:chgData name="N.D. Barber" userId="2439b294-b381-4911-ad1d-575a5e61005a" providerId="ADAL" clId="{FEB802EF-DF49-B743-97A1-8D922016B7AD}" dt="2020-06-14T17:36:08.614" v="13970" actId="14100"/>
          <ac:picMkLst>
            <pc:docMk/>
            <pc:sldMk cId="816892084" sldId="305"/>
            <ac:picMk id="13" creationId="{597638BC-3585-144A-B56B-0798C41546E2}"/>
          </ac:picMkLst>
        </pc:picChg>
      </pc:sldChg>
      <pc:sldChg chg="new del">
        <pc:chgData name="N.D. Barber" userId="2439b294-b381-4911-ad1d-575a5e61005a" providerId="ADAL" clId="{FEB802EF-DF49-B743-97A1-8D922016B7AD}" dt="2020-06-15T11:50:54.876" v="13986" actId="2696"/>
        <pc:sldMkLst>
          <pc:docMk/>
          <pc:sldMk cId="2950324632" sldId="306"/>
        </pc:sldMkLst>
      </pc:sldChg>
      <pc:sldChg chg="modSp new ord">
        <pc:chgData name="N.D. Barber" userId="2439b294-b381-4911-ad1d-575a5e61005a" providerId="ADAL" clId="{FEB802EF-DF49-B743-97A1-8D922016B7AD}" dt="2020-06-15T14:55:09.792" v="14228"/>
        <pc:sldMkLst>
          <pc:docMk/>
          <pc:sldMk cId="540990191" sldId="307"/>
        </pc:sldMkLst>
        <pc:spChg chg="mod">
          <ac:chgData name="N.D. Barber" userId="2439b294-b381-4911-ad1d-575a5e61005a" providerId="ADAL" clId="{FEB802EF-DF49-B743-97A1-8D922016B7AD}" dt="2020-06-15T11:59:09.613" v="14011" actId="20577"/>
          <ac:spMkLst>
            <pc:docMk/>
            <pc:sldMk cId="540990191" sldId="307"/>
            <ac:spMk id="2" creationId="{566D367D-A153-6940-B208-2DDE4ACFFB81}"/>
          </ac:spMkLst>
        </pc:spChg>
        <pc:spChg chg="mod">
          <ac:chgData name="N.D. Barber" userId="2439b294-b381-4911-ad1d-575a5e61005a" providerId="ADAL" clId="{FEB802EF-DF49-B743-97A1-8D922016B7AD}" dt="2020-06-15T12:00:06.418" v="14180" actId="313"/>
          <ac:spMkLst>
            <pc:docMk/>
            <pc:sldMk cId="540990191" sldId="307"/>
            <ac:spMk id="3" creationId="{2575526D-1C1E-104E-B8AC-2785F9D7C714}"/>
          </ac:spMkLst>
        </pc:spChg>
        <pc:spChg chg="mod">
          <ac:chgData name="N.D. Barber" userId="2439b294-b381-4911-ad1d-575a5e61005a" providerId="ADAL" clId="{FEB802EF-DF49-B743-97A1-8D922016B7AD}" dt="2020-06-15T12:01:02.250" v="14203" actId="27636"/>
          <ac:spMkLst>
            <pc:docMk/>
            <pc:sldMk cId="540990191" sldId="307"/>
            <ac:spMk id="6" creationId="{B2510812-A053-7244-8048-EDB1551A0096}"/>
          </ac:spMkLst>
        </pc:spChg>
      </pc:sldChg>
      <pc:sldChg chg="addSp delSp modSp new ord">
        <pc:chgData name="N.D. Barber" userId="2439b294-b381-4911-ad1d-575a5e61005a" providerId="ADAL" clId="{FEB802EF-DF49-B743-97A1-8D922016B7AD}" dt="2020-06-15T14:55:03.822" v="14227"/>
        <pc:sldMkLst>
          <pc:docMk/>
          <pc:sldMk cId="2516399536" sldId="308"/>
        </pc:sldMkLst>
        <pc:spChg chg="del mod">
          <ac:chgData name="N.D. Barber" userId="2439b294-b381-4911-ad1d-575a5e61005a" providerId="ADAL" clId="{FEB802EF-DF49-B743-97A1-8D922016B7AD}" dt="2020-06-15T12:01:31.615" v="14209" actId="478"/>
          <ac:spMkLst>
            <pc:docMk/>
            <pc:sldMk cId="2516399536" sldId="308"/>
            <ac:spMk id="2" creationId="{E2969219-D2B2-114F-B3B9-87CB0AFE5A29}"/>
          </ac:spMkLst>
        </pc:spChg>
        <pc:spChg chg="del mod">
          <ac:chgData name="N.D. Barber" userId="2439b294-b381-4911-ad1d-575a5e61005a" providerId="ADAL" clId="{FEB802EF-DF49-B743-97A1-8D922016B7AD}" dt="2020-06-15T12:01:01.765" v="14201"/>
          <ac:spMkLst>
            <pc:docMk/>
            <pc:sldMk cId="2516399536" sldId="308"/>
            <ac:spMk id="3" creationId="{86979F2F-E3CD-9D4F-84F2-BC1D0E0C9E94}"/>
          </ac:spMkLst>
        </pc:spChg>
        <pc:spChg chg="mod">
          <ac:chgData name="N.D. Barber" userId="2439b294-b381-4911-ad1d-575a5e61005a" providerId="ADAL" clId="{FEB802EF-DF49-B743-97A1-8D922016B7AD}" dt="2020-06-15T12:01:02.041" v="14202" actId="27636"/>
          <ac:spMkLst>
            <pc:docMk/>
            <pc:sldMk cId="2516399536" sldId="308"/>
            <ac:spMk id="6" creationId="{DBC6ACA9-6AB2-A044-ABBF-A8C680611D90}"/>
          </ac:spMkLst>
        </pc:spChg>
        <pc:spChg chg="add mod">
          <ac:chgData name="N.D. Barber" userId="2439b294-b381-4911-ad1d-575a5e61005a" providerId="ADAL" clId="{FEB802EF-DF49-B743-97A1-8D922016B7AD}" dt="2020-06-15T12:02:12.984" v="14226" actId="1076"/>
          <ac:spMkLst>
            <pc:docMk/>
            <pc:sldMk cId="2516399536" sldId="308"/>
            <ac:spMk id="12" creationId="{B3BEBFD0-4453-2243-987B-DE83AD91117E}"/>
          </ac:spMkLst>
        </pc:spChg>
        <pc:picChg chg="add mod">
          <ac:chgData name="N.D. Barber" userId="2439b294-b381-4911-ad1d-575a5e61005a" providerId="ADAL" clId="{FEB802EF-DF49-B743-97A1-8D922016B7AD}" dt="2020-06-15T12:01:46.739" v="14217" actId="1076"/>
          <ac:picMkLst>
            <pc:docMk/>
            <pc:sldMk cId="2516399536" sldId="308"/>
            <ac:picMk id="8" creationId="{F2EAADA6-5BD5-AB4F-9F0C-80D8E102ADD1}"/>
          </ac:picMkLst>
        </pc:picChg>
        <pc:picChg chg="add mod">
          <ac:chgData name="N.D. Barber" userId="2439b294-b381-4911-ad1d-575a5e61005a" providerId="ADAL" clId="{FEB802EF-DF49-B743-97A1-8D922016B7AD}" dt="2020-06-15T12:01:43.949" v="14216" actId="1076"/>
          <ac:picMkLst>
            <pc:docMk/>
            <pc:sldMk cId="2516399536" sldId="308"/>
            <ac:picMk id="10" creationId="{D9D4B5B8-3387-854C-9027-E77352677C83}"/>
          </ac:picMkLst>
        </pc:picChg>
      </pc:sldChg>
      <pc:sldChg chg="modSp new">
        <pc:chgData name="N.D. Barber" userId="2439b294-b381-4911-ad1d-575a5e61005a" providerId="ADAL" clId="{FEB802EF-DF49-B743-97A1-8D922016B7AD}" dt="2020-06-15T15:06:55.991" v="14252" actId="27636"/>
        <pc:sldMkLst>
          <pc:docMk/>
          <pc:sldMk cId="448171251" sldId="309"/>
        </pc:sldMkLst>
        <pc:spChg chg="mod">
          <ac:chgData name="N.D. Barber" userId="2439b294-b381-4911-ad1d-575a5e61005a" providerId="ADAL" clId="{FEB802EF-DF49-B743-97A1-8D922016B7AD}" dt="2020-06-15T14:55:17.399" v="14250" actId="20577"/>
          <ac:spMkLst>
            <pc:docMk/>
            <pc:sldMk cId="448171251" sldId="309"/>
            <ac:spMk id="2" creationId="{F540CCA1-1D88-8F45-9F42-62C24384AB17}"/>
          </ac:spMkLst>
        </pc:spChg>
        <pc:spChg chg="mod">
          <ac:chgData name="N.D. Barber" userId="2439b294-b381-4911-ad1d-575a5e61005a" providerId="ADAL" clId="{FEB802EF-DF49-B743-97A1-8D922016B7AD}" dt="2020-06-15T15:06:55.991" v="14252" actId="27636"/>
          <ac:spMkLst>
            <pc:docMk/>
            <pc:sldMk cId="448171251" sldId="309"/>
            <ac:spMk id="6" creationId="{BD61B04F-35C9-E943-B089-044B5CA71224}"/>
          </ac:spMkLst>
        </pc:spChg>
      </pc:sldChg>
    </pc:docChg>
  </pc:docChgLst>
  <pc:docChgLst>
    <pc:chgData name="N.D. Barber" userId="2439b294-b381-4911-ad1d-575a5e61005a" providerId="ADAL" clId="{5891C015-8657-CB42-BD8D-C395FB0AE5D9}"/>
    <pc:docChg chg="undo custSel mod addSld delSld modSld modMainMaster">
      <pc:chgData name="N.D. Barber" userId="2439b294-b381-4911-ad1d-575a5e61005a" providerId="ADAL" clId="{5891C015-8657-CB42-BD8D-C395FB0AE5D9}" dt="2020-08-10T12:34:54.803" v="596" actId="1076"/>
      <pc:docMkLst>
        <pc:docMk/>
      </pc:docMkLst>
      <pc:sldChg chg="modSp mod">
        <pc:chgData name="N.D. Barber" userId="2439b294-b381-4911-ad1d-575a5e61005a" providerId="ADAL" clId="{5891C015-8657-CB42-BD8D-C395FB0AE5D9}" dt="2020-08-10T11:44:02.193" v="39" actId="14100"/>
        <pc:sldMkLst>
          <pc:docMk/>
          <pc:sldMk cId="943752205" sldId="258"/>
        </pc:sldMkLst>
        <pc:spChg chg="mod">
          <ac:chgData name="N.D. Barber" userId="2439b294-b381-4911-ad1d-575a5e61005a" providerId="ADAL" clId="{5891C015-8657-CB42-BD8D-C395FB0AE5D9}" dt="2020-08-10T11:44:02.193" v="39" actId="14100"/>
          <ac:spMkLst>
            <pc:docMk/>
            <pc:sldMk cId="943752205" sldId="258"/>
            <ac:spMk id="2" creationId="{00000000-0000-0000-0000-000000000000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34:24.703" v="587" actId="20577"/>
        <pc:sldMkLst>
          <pc:docMk/>
          <pc:sldMk cId="2346511669" sldId="260"/>
        </pc:sldMkLst>
        <pc:spChg chg="mod">
          <ac:chgData name="N.D. Barber" userId="2439b294-b381-4911-ad1d-575a5e61005a" providerId="ADAL" clId="{5891C015-8657-CB42-BD8D-C395FB0AE5D9}" dt="2020-08-10T12:34:24.703" v="587" actId="20577"/>
          <ac:spMkLst>
            <pc:docMk/>
            <pc:sldMk cId="2346511669" sldId="260"/>
            <ac:spMk id="3" creationId="{5077F4FB-9D15-3840-9E2B-97EDC56F0F0E}"/>
          </ac:spMkLst>
        </pc:spChg>
        <pc:spChg chg="del">
          <ac:chgData name="N.D. Barber" userId="2439b294-b381-4911-ad1d-575a5e61005a" providerId="ADAL" clId="{5891C015-8657-CB42-BD8D-C395FB0AE5D9}" dt="2020-08-10T12:09:00.983" v="155" actId="478"/>
          <ac:spMkLst>
            <pc:docMk/>
            <pc:sldMk cId="2346511669" sldId="260"/>
            <ac:spMk id="5" creationId="{0B5FEA01-66B2-FD43-B5B8-E06593B9184A}"/>
          </ac:spMkLst>
        </pc:spChg>
        <pc:spChg chg="add mod">
          <ac:chgData name="N.D. Barber" userId="2439b294-b381-4911-ad1d-575a5e61005a" providerId="ADAL" clId="{5891C015-8657-CB42-BD8D-C395FB0AE5D9}" dt="2020-08-10T12:09:01.528" v="156"/>
          <ac:spMkLst>
            <pc:docMk/>
            <pc:sldMk cId="2346511669" sldId="260"/>
            <ac:spMk id="7" creationId="{D1684B32-10FC-F64F-A16F-A313057CB329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09:44.322" v="172"/>
        <pc:sldMkLst>
          <pc:docMk/>
          <pc:sldMk cId="2279640760" sldId="262"/>
        </pc:sldMkLst>
        <pc:spChg chg="del">
          <ac:chgData name="N.D. Barber" userId="2439b294-b381-4911-ad1d-575a5e61005a" providerId="ADAL" clId="{5891C015-8657-CB42-BD8D-C395FB0AE5D9}" dt="2020-08-10T12:09:43.846" v="171" actId="478"/>
          <ac:spMkLst>
            <pc:docMk/>
            <pc:sldMk cId="2279640760" sldId="262"/>
            <ac:spMk id="5" creationId="{78599BF2-8B0E-F847-8741-DBEDC32DC511}"/>
          </ac:spMkLst>
        </pc:spChg>
        <pc:spChg chg="add mod">
          <ac:chgData name="N.D. Barber" userId="2439b294-b381-4911-ad1d-575a5e61005a" providerId="ADAL" clId="{5891C015-8657-CB42-BD8D-C395FB0AE5D9}" dt="2020-08-10T12:09:44.322" v="172"/>
          <ac:spMkLst>
            <pc:docMk/>
            <pc:sldMk cId="2279640760" sldId="262"/>
            <ac:spMk id="7" creationId="{D9A53E50-396C-7C4D-BDFF-F621FC319BC8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08:52.050" v="154" actId="20577"/>
        <pc:sldMkLst>
          <pc:docMk/>
          <pc:sldMk cId="1358226642" sldId="263"/>
        </pc:sldMkLst>
        <pc:spChg chg="mod">
          <ac:chgData name="N.D. Barber" userId="2439b294-b381-4911-ad1d-575a5e61005a" providerId="ADAL" clId="{5891C015-8657-CB42-BD8D-C395FB0AE5D9}" dt="2020-08-10T12:04:15.502" v="64" actId="20577"/>
          <ac:spMkLst>
            <pc:docMk/>
            <pc:sldMk cId="1358226642" sldId="263"/>
            <ac:spMk id="3" creationId="{9CB1171A-59BA-7F4E-AEE7-EC90407B12D7}"/>
          </ac:spMkLst>
        </pc:spChg>
        <pc:spChg chg="mod">
          <ac:chgData name="N.D. Barber" userId="2439b294-b381-4911-ad1d-575a5e61005a" providerId="ADAL" clId="{5891C015-8657-CB42-BD8D-C395FB0AE5D9}" dt="2020-08-10T12:08:52.050" v="154" actId="20577"/>
          <ac:spMkLst>
            <pc:docMk/>
            <pc:sldMk cId="1358226642" sldId="263"/>
            <ac:spMk id="5" creationId="{FC773DB4-1427-3E46-B897-BED5B2D9318E}"/>
          </ac:spMkLst>
        </pc:spChg>
        <pc:picChg chg="del">
          <ac:chgData name="N.D. Barber" userId="2439b294-b381-4911-ad1d-575a5e61005a" providerId="ADAL" clId="{5891C015-8657-CB42-BD8D-C395FB0AE5D9}" dt="2020-08-10T12:03:26.337" v="41" actId="478"/>
          <ac:picMkLst>
            <pc:docMk/>
            <pc:sldMk cId="1358226642" sldId="263"/>
            <ac:picMk id="8" creationId="{42579B16-4881-844A-91CE-99EAFE42A5B9}"/>
          </ac:picMkLst>
        </pc:picChg>
        <pc:picChg chg="add mod">
          <ac:chgData name="N.D. Barber" userId="2439b294-b381-4911-ad1d-575a5e61005a" providerId="ADAL" clId="{5891C015-8657-CB42-BD8D-C395FB0AE5D9}" dt="2020-08-10T12:04:01.028" v="46" actId="1076"/>
          <ac:picMkLst>
            <pc:docMk/>
            <pc:sldMk cId="1358226642" sldId="263"/>
            <ac:picMk id="9" creationId="{A07BACF8-EBCA-CB42-91DD-B94EC76AF446}"/>
          </ac:picMkLst>
        </pc:picChg>
        <pc:picChg chg="del">
          <ac:chgData name="N.D. Barber" userId="2439b294-b381-4911-ad1d-575a5e61005a" providerId="ADAL" clId="{5891C015-8657-CB42-BD8D-C395FB0AE5D9}" dt="2020-08-10T12:03:24.336" v="40" actId="478"/>
          <ac:picMkLst>
            <pc:docMk/>
            <pc:sldMk cId="1358226642" sldId="263"/>
            <ac:picMk id="10" creationId="{21601C24-FFD3-554A-A248-78D017610103}"/>
          </ac:picMkLst>
        </pc:picChg>
        <pc:picChg chg="mod">
          <ac:chgData name="N.D. Barber" userId="2439b294-b381-4911-ad1d-575a5e61005a" providerId="ADAL" clId="{5891C015-8657-CB42-BD8D-C395FB0AE5D9}" dt="2020-08-10T12:04:03.156" v="47" actId="1076"/>
          <ac:picMkLst>
            <pc:docMk/>
            <pc:sldMk cId="1358226642" sldId="263"/>
            <ac:picMk id="12" creationId="{3C112B4E-CCC1-C14F-99B4-F1652235D3B8}"/>
          </ac:picMkLst>
        </pc:picChg>
        <pc:picChg chg="mod">
          <ac:chgData name="N.D. Barber" userId="2439b294-b381-4911-ad1d-575a5e61005a" providerId="ADAL" clId="{5891C015-8657-CB42-BD8D-C395FB0AE5D9}" dt="2020-08-10T12:04:05.541" v="48" actId="1076"/>
          <ac:picMkLst>
            <pc:docMk/>
            <pc:sldMk cId="1358226642" sldId="263"/>
            <ac:picMk id="14" creationId="{A2E7824D-BB91-BD40-9869-AC387DFEC807}"/>
          </ac:picMkLst>
        </pc:picChg>
      </pc:sldChg>
      <pc:sldChg chg="addSp delSp modSp mod">
        <pc:chgData name="N.D. Barber" userId="2439b294-b381-4911-ad1d-575a5e61005a" providerId="ADAL" clId="{5891C015-8657-CB42-BD8D-C395FB0AE5D9}" dt="2020-08-10T12:09:33.780" v="170" actId="20577"/>
        <pc:sldMkLst>
          <pc:docMk/>
          <pc:sldMk cId="4063758568" sldId="264"/>
        </pc:sldMkLst>
        <pc:spChg chg="del">
          <ac:chgData name="N.D. Barber" userId="2439b294-b381-4911-ad1d-575a5e61005a" providerId="ADAL" clId="{5891C015-8657-CB42-BD8D-C395FB0AE5D9}" dt="2020-08-10T12:09:05.509" v="157" actId="478"/>
          <ac:spMkLst>
            <pc:docMk/>
            <pc:sldMk cId="4063758568" sldId="264"/>
            <ac:spMk id="5" creationId="{547E4F6D-2652-C24C-9EEB-480420C88037}"/>
          </ac:spMkLst>
        </pc:spChg>
        <pc:spChg chg="add mod">
          <ac:chgData name="N.D. Barber" userId="2439b294-b381-4911-ad1d-575a5e61005a" providerId="ADAL" clId="{5891C015-8657-CB42-BD8D-C395FB0AE5D9}" dt="2020-08-10T12:09:05.910" v="158"/>
          <ac:spMkLst>
            <pc:docMk/>
            <pc:sldMk cId="4063758568" sldId="264"/>
            <ac:spMk id="9" creationId="{13A33A22-C9D5-5545-B500-5D2E4AC44615}"/>
          </ac:spMkLst>
        </pc:spChg>
        <pc:graphicFrameChg chg="mod">
          <ac:chgData name="N.D. Barber" userId="2439b294-b381-4911-ad1d-575a5e61005a" providerId="ADAL" clId="{5891C015-8657-CB42-BD8D-C395FB0AE5D9}" dt="2020-08-10T12:09:33.780" v="170" actId="20577"/>
          <ac:graphicFrameMkLst>
            <pc:docMk/>
            <pc:sldMk cId="4063758568" sldId="264"/>
            <ac:graphicFrameMk id="8" creationId="{A7EE1977-431C-1E42-9975-2ECC338FA298}"/>
          </ac:graphicFrameMkLst>
        </pc:graphicFrameChg>
      </pc:sldChg>
      <pc:sldChg chg="addSp delSp modSp mod">
        <pc:chgData name="N.D. Barber" userId="2439b294-b381-4911-ad1d-575a5e61005a" providerId="ADAL" clId="{5891C015-8657-CB42-BD8D-C395FB0AE5D9}" dt="2020-08-10T12:29:24.288" v="481" actId="20577"/>
        <pc:sldMkLst>
          <pc:docMk/>
          <pc:sldMk cId="1181088602" sldId="265"/>
        </pc:sldMkLst>
        <pc:spChg chg="del">
          <ac:chgData name="N.D. Barber" userId="2439b294-b381-4911-ad1d-575a5e61005a" providerId="ADAL" clId="{5891C015-8657-CB42-BD8D-C395FB0AE5D9}" dt="2020-08-10T12:09:50.127" v="173" actId="478"/>
          <ac:spMkLst>
            <pc:docMk/>
            <pc:sldMk cId="1181088602" sldId="265"/>
            <ac:spMk id="5" creationId="{FCE5D78E-71D6-7641-8496-98CC0974CE2A}"/>
          </ac:spMkLst>
        </pc:spChg>
        <pc:spChg chg="mod">
          <ac:chgData name="N.D. Barber" userId="2439b294-b381-4911-ad1d-575a5e61005a" providerId="ADAL" clId="{5891C015-8657-CB42-BD8D-C395FB0AE5D9}" dt="2020-08-10T12:29:01.938" v="451" actId="20577"/>
          <ac:spMkLst>
            <pc:docMk/>
            <pc:sldMk cId="1181088602" sldId="265"/>
            <ac:spMk id="7" creationId="{958E4901-D89D-9943-9E85-870C6B5DC5DB}"/>
          </ac:spMkLst>
        </pc:spChg>
        <pc:spChg chg="mod">
          <ac:chgData name="N.D. Barber" userId="2439b294-b381-4911-ad1d-575a5e61005a" providerId="ADAL" clId="{5891C015-8657-CB42-BD8D-C395FB0AE5D9}" dt="2020-08-10T12:29:24.288" v="481" actId="20577"/>
          <ac:spMkLst>
            <pc:docMk/>
            <pc:sldMk cId="1181088602" sldId="265"/>
            <ac:spMk id="9" creationId="{87137B0D-6920-2A44-9DAB-014DFC2CE928}"/>
          </ac:spMkLst>
        </pc:spChg>
        <pc:spChg chg="mod">
          <ac:chgData name="N.D. Barber" userId="2439b294-b381-4911-ad1d-575a5e61005a" providerId="ADAL" clId="{5891C015-8657-CB42-BD8D-C395FB0AE5D9}" dt="2020-08-10T12:29:13.660" v="469" actId="20577"/>
          <ac:spMkLst>
            <pc:docMk/>
            <pc:sldMk cId="1181088602" sldId="265"/>
            <ac:spMk id="12" creationId="{7FB2C6B6-503E-A64B-BD24-F33EAE13908D}"/>
          </ac:spMkLst>
        </pc:spChg>
        <pc:spChg chg="add mod">
          <ac:chgData name="N.D. Barber" userId="2439b294-b381-4911-ad1d-575a5e61005a" providerId="ADAL" clId="{5891C015-8657-CB42-BD8D-C395FB0AE5D9}" dt="2020-08-10T12:09:50.550" v="174"/>
          <ac:spMkLst>
            <pc:docMk/>
            <pc:sldMk cId="1181088602" sldId="265"/>
            <ac:spMk id="15" creationId="{407DC5B7-B380-C045-B2BA-FFEA66A0D92B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0:42.932" v="181" actId="20577"/>
        <pc:sldMkLst>
          <pc:docMk/>
          <pc:sldMk cId="1921844292" sldId="266"/>
        </pc:sldMkLst>
        <pc:spChg chg="mod">
          <ac:chgData name="N.D. Barber" userId="2439b294-b381-4911-ad1d-575a5e61005a" providerId="ADAL" clId="{5891C015-8657-CB42-BD8D-C395FB0AE5D9}" dt="2020-08-10T12:10:42.932" v="181" actId="20577"/>
          <ac:spMkLst>
            <pc:docMk/>
            <pc:sldMk cId="1921844292" sldId="266"/>
            <ac:spMk id="2" creationId="{1A38FD27-77E5-B349-A04A-B2611BD036FA}"/>
          </ac:spMkLst>
        </pc:spChg>
        <pc:spChg chg="del">
          <ac:chgData name="N.D. Barber" userId="2439b294-b381-4911-ad1d-575a5e61005a" providerId="ADAL" clId="{5891C015-8657-CB42-BD8D-C395FB0AE5D9}" dt="2020-08-10T12:09:54.827" v="175" actId="478"/>
          <ac:spMkLst>
            <pc:docMk/>
            <pc:sldMk cId="1921844292" sldId="266"/>
            <ac:spMk id="5" creationId="{D71BE6E7-F6EB-AA43-B6A8-4995B8176508}"/>
          </ac:spMkLst>
        </pc:spChg>
        <pc:spChg chg="mod">
          <ac:chgData name="N.D. Barber" userId="2439b294-b381-4911-ad1d-575a5e61005a" providerId="ADAL" clId="{5891C015-8657-CB42-BD8D-C395FB0AE5D9}" dt="2020-08-10T12:10:32.859" v="178" actId="1076"/>
          <ac:spMkLst>
            <pc:docMk/>
            <pc:sldMk cId="1921844292" sldId="266"/>
            <ac:spMk id="7" creationId="{6BA1B216-EE19-0D4A-8509-062B1DF73558}"/>
          </ac:spMkLst>
        </pc:spChg>
        <pc:spChg chg="add mod">
          <ac:chgData name="N.D. Barber" userId="2439b294-b381-4911-ad1d-575a5e61005a" providerId="ADAL" clId="{5891C015-8657-CB42-BD8D-C395FB0AE5D9}" dt="2020-08-10T12:09:55.412" v="176"/>
          <ac:spMkLst>
            <pc:docMk/>
            <pc:sldMk cId="1921844292" sldId="266"/>
            <ac:spMk id="8" creationId="{06ABD1CC-7981-404F-8299-165BA41CB41C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0:46.448" v="183"/>
        <pc:sldMkLst>
          <pc:docMk/>
          <pc:sldMk cId="538599839" sldId="267"/>
        </pc:sldMkLst>
        <pc:spChg chg="del">
          <ac:chgData name="N.D. Barber" userId="2439b294-b381-4911-ad1d-575a5e61005a" providerId="ADAL" clId="{5891C015-8657-CB42-BD8D-C395FB0AE5D9}" dt="2020-08-10T12:10:46.057" v="182" actId="478"/>
          <ac:spMkLst>
            <pc:docMk/>
            <pc:sldMk cId="538599839" sldId="267"/>
            <ac:spMk id="5" creationId="{2AC39FEA-407B-7D46-B6A6-CBD516F42FAF}"/>
          </ac:spMkLst>
        </pc:spChg>
        <pc:spChg chg="add mod">
          <ac:chgData name="N.D. Barber" userId="2439b294-b381-4911-ad1d-575a5e61005a" providerId="ADAL" clId="{5891C015-8657-CB42-BD8D-C395FB0AE5D9}" dt="2020-08-10T12:10:46.448" v="183"/>
          <ac:spMkLst>
            <pc:docMk/>
            <pc:sldMk cId="538599839" sldId="267"/>
            <ac:spMk id="7" creationId="{2FC81F2D-19B4-9345-A567-2C55640E2F3B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0:50.942" v="185"/>
        <pc:sldMkLst>
          <pc:docMk/>
          <pc:sldMk cId="1959794624" sldId="268"/>
        </pc:sldMkLst>
        <pc:spChg chg="del">
          <ac:chgData name="N.D. Barber" userId="2439b294-b381-4911-ad1d-575a5e61005a" providerId="ADAL" clId="{5891C015-8657-CB42-BD8D-C395FB0AE5D9}" dt="2020-08-10T12:10:50.538" v="184" actId="478"/>
          <ac:spMkLst>
            <pc:docMk/>
            <pc:sldMk cId="1959794624" sldId="268"/>
            <ac:spMk id="5" creationId="{9ED86E43-0038-924F-8A33-FD8DAF28B87B}"/>
          </ac:spMkLst>
        </pc:spChg>
        <pc:spChg chg="add mod">
          <ac:chgData name="N.D. Barber" userId="2439b294-b381-4911-ad1d-575a5e61005a" providerId="ADAL" clId="{5891C015-8657-CB42-BD8D-C395FB0AE5D9}" dt="2020-08-10T12:10:50.942" v="185"/>
          <ac:spMkLst>
            <pc:docMk/>
            <pc:sldMk cId="1959794624" sldId="268"/>
            <ac:spMk id="13" creationId="{1D6589E0-698F-2047-9C5E-8EC8E28DD45C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0:57.106" v="187"/>
        <pc:sldMkLst>
          <pc:docMk/>
          <pc:sldMk cId="3200735338" sldId="269"/>
        </pc:sldMkLst>
        <pc:spChg chg="del">
          <ac:chgData name="N.D. Barber" userId="2439b294-b381-4911-ad1d-575a5e61005a" providerId="ADAL" clId="{5891C015-8657-CB42-BD8D-C395FB0AE5D9}" dt="2020-08-10T12:10:56.678" v="186" actId="478"/>
          <ac:spMkLst>
            <pc:docMk/>
            <pc:sldMk cId="3200735338" sldId="269"/>
            <ac:spMk id="4" creationId="{8940C8AB-B83A-2D42-A09E-6191438E6E23}"/>
          </ac:spMkLst>
        </pc:spChg>
        <pc:spChg chg="add mod">
          <ac:chgData name="N.D. Barber" userId="2439b294-b381-4911-ad1d-575a5e61005a" providerId="ADAL" clId="{5891C015-8657-CB42-BD8D-C395FB0AE5D9}" dt="2020-08-10T12:10:57.106" v="187"/>
          <ac:spMkLst>
            <pc:docMk/>
            <pc:sldMk cId="3200735338" sldId="269"/>
            <ac:spMk id="17" creationId="{74DF9D5F-5F72-C544-ABDF-D2A7EB69D388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1:01.767" v="189"/>
        <pc:sldMkLst>
          <pc:docMk/>
          <pc:sldMk cId="758674082" sldId="270"/>
        </pc:sldMkLst>
        <pc:spChg chg="del">
          <ac:chgData name="N.D. Barber" userId="2439b294-b381-4911-ad1d-575a5e61005a" providerId="ADAL" clId="{5891C015-8657-CB42-BD8D-C395FB0AE5D9}" dt="2020-08-10T12:11:01.360" v="188" actId="478"/>
          <ac:spMkLst>
            <pc:docMk/>
            <pc:sldMk cId="758674082" sldId="270"/>
            <ac:spMk id="5" creationId="{1A347FC6-C73D-E14F-AF8B-843E99FAF91E}"/>
          </ac:spMkLst>
        </pc:spChg>
        <pc:spChg chg="add mod">
          <ac:chgData name="N.D. Barber" userId="2439b294-b381-4911-ad1d-575a5e61005a" providerId="ADAL" clId="{5891C015-8657-CB42-BD8D-C395FB0AE5D9}" dt="2020-08-10T12:11:01.767" v="189"/>
          <ac:spMkLst>
            <pc:docMk/>
            <pc:sldMk cId="758674082" sldId="270"/>
            <ac:spMk id="7" creationId="{0B26304D-75CB-A94F-858B-D46B1AC9A7DD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1:15.676" v="197" actId="14100"/>
        <pc:sldMkLst>
          <pc:docMk/>
          <pc:sldMk cId="270281818" sldId="271"/>
        </pc:sldMkLst>
        <pc:spChg chg="del">
          <ac:chgData name="N.D. Barber" userId="2439b294-b381-4911-ad1d-575a5e61005a" providerId="ADAL" clId="{5891C015-8657-CB42-BD8D-C395FB0AE5D9}" dt="2020-08-10T12:11:05.926" v="190" actId="478"/>
          <ac:spMkLst>
            <pc:docMk/>
            <pc:sldMk cId="270281818" sldId="271"/>
            <ac:spMk id="5" creationId="{AE1894AF-4955-B04C-B334-6864A829D9B4}"/>
          </ac:spMkLst>
        </pc:spChg>
        <pc:spChg chg="add mod">
          <ac:chgData name="N.D. Barber" userId="2439b294-b381-4911-ad1d-575a5e61005a" providerId="ADAL" clId="{5891C015-8657-CB42-BD8D-C395FB0AE5D9}" dt="2020-08-10T12:11:06.293" v="191"/>
          <ac:spMkLst>
            <pc:docMk/>
            <pc:sldMk cId="270281818" sldId="271"/>
            <ac:spMk id="7" creationId="{1F64D085-F14E-564C-8680-464E17B947BE}"/>
          </ac:spMkLst>
        </pc:spChg>
        <pc:spChg chg="mod">
          <ac:chgData name="N.D. Barber" userId="2439b294-b381-4911-ad1d-575a5e61005a" providerId="ADAL" clId="{5891C015-8657-CB42-BD8D-C395FB0AE5D9}" dt="2020-08-10T12:11:15.676" v="197" actId="14100"/>
          <ac:spMkLst>
            <pc:docMk/>
            <pc:sldMk cId="270281818" sldId="271"/>
            <ac:spMk id="9" creationId="{0A8BCB48-3034-DD42-9ADA-D91016220C31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2:34.376" v="233"/>
        <pc:sldMkLst>
          <pc:docMk/>
          <pc:sldMk cId="2934836439" sldId="272"/>
        </pc:sldMkLst>
        <pc:spChg chg="del">
          <ac:chgData name="N.D. Barber" userId="2439b294-b381-4911-ad1d-575a5e61005a" providerId="ADAL" clId="{5891C015-8657-CB42-BD8D-C395FB0AE5D9}" dt="2020-08-10T12:12:33.951" v="232" actId="478"/>
          <ac:spMkLst>
            <pc:docMk/>
            <pc:sldMk cId="2934836439" sldId="272"/>
            <ac:spMk id="5" creationId="{A4CDF142-2009-4D44-9469-7726088C820E}"/>
          </ac:spMkLst>
        </pc:spChg>
        <pc:spChg chg="add mod">
          <ac:chgData name="N.D. Barber" userId="2439b294-b381-4911-ad1d-575a5e61005a" providerId="ADAL" clId="{5891C015-8657-CB42-BD8D-C395FB0AE5D9}" dt="2020-08-10T12:12:34.376" v="233"/>
          <ac:spMkLst>
            <pc:docMk/>
            <pc:sldMk cId="2934836439" sldId="272"/>
            <ac:spMk id="7" creationId="{4DD20735-DCC3-AA47-A1A9-87C57E428DBF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6:32.722" v="272"/>
        <pc:sldMkLst>
          <pc:docMk/>
          <pc:sldMk cId="818865856" sldId="274"/>
        </pc:sldMkLst>
        <pc:spChg chg="del">
          <ac:chgData name="N.D. Barber" userId="2439b294-b381-4911-ad1d-575a5e61005a" providerId="ADAL" clId="{5891C015-8657-CB42-BD8D-C395FB0AE5D9}" dt="2020-08-10T12:16:32.409" v="271" actId="478"/>
          <ac:spMkLst>
            <pc:docMk/>
            <pc:sldMk cId="818865856" sldId="274"/>
            <ac:spMk id="5" creationId="{CA9268D2-A75A-CC42-B3CA-59ECA0E4AE79}"/>
          </ac:spMkLst>
        </pc:spChg>
        <pc:spChg chg="add mod">
          <ac:chgData name="N.D. Barber" userId="2439b294-b381-4911-ad1d-575a5e61005a" providerId="ADAL" clId="{5891C015-8657-CB42-BD8D-C395FB0AE5D9}" dt="2020-08-10T12:16:32.722" v="272"/>
          <ac:spMkLst>
            <pc:docMk/>
            <pc:sldMk cId="818865856" sldId="274"/>
            <ac:spMk id="7" creationId="{0E17E8F5-21CE-6941-A19B-B41A98290BAC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1:23.549" v="199"/>
        <pc:sldMkLst>
          <pc:docMk/>
          <pc:sldMk cId="3319584976" sldId="275"/>
        </pc:sldMkLst>
        <pc:spChg chg="del">
          <ac:chgData name="N.D. Barber" userId="2439b294-b381-4911-ad1d-575a5e61005a" providerId="ADAL" clId="{5891C015-8657-CB42-BD8D-C395FB0AE5D9}" dt="2020-08-10T12:11:23.028" v="198" actId="478"/>
          <ac:spMkLst>
            <pc:docMk/>
            <pc:sldMk cId="3319584976" sldId="275"/>
            <ac:spMk id="5" creationId="{D21104E7-43A2-F444-955A-2D63104F86A4}"/>
          </ac:spMkLst>
        </pc:spChg>
        <pc:spChg chg="add mod">
          <ac:chgData name="N.D. Barber" userId="2439b294-b381-4911-ad1d-575a5e61005a" providerId="ADAL" clId="{5891C015-8657-CB42-BD8D-C395FB0AE5D9}" dt="2020-08-10T12:11:23.549" v="199"/>
          <ac:spMkLst>
            <pc:docMk/>
            <pc:sldMk cId="3319584976" sldId="275"/>
            <ac:spMk id="11" creationId="{44CFBA1F-2E21-4440-86EA-CD938F598887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1:38.133" v="207" actId="14100"/>
        <pc:sldMkLst>
          <pc:docMk/>
          <pc:sldMk cId="3282384622" sldId="276"/>
        </pc:sldMkLst>
        <pc:spChg chg="mod">
          <ac:chgData name="N.D. Barber" userId="2439b294-b381-4911-ad1d-575a5e61005a" providerId="ADAL" clId="{5891C015-8657-CB42-BD8D-C395FB0AE5D9}" dt="2020-08-10T12:11:38.133" v="207" actId="14100"/>
          <ac:spMkLst>
            <pc:docMk/>
            <pc:sldMk cId="3282384622" sldId="276"/>
            <ac:spMk id="3" creationId="{9F15E5D0-4D0B-214F-9C40-46BA67898434}"/>
          </ac:spMkLst>
        </pc:spChg>
        <pc:spChg chg="del">
          <ac:chgData name="N.D. Barber" userId="2439b294-b381-4911-ad1d-575a5e61005a" providerId="ADAL" clId="{5891C015-8657-CB42-BD8D-C395FB0AE5D9}" dt="2020-08-10T12:11:27.863" v="200" actId="478"/>
          <ac:spMkLst>
            <pc:docMk/>
            <pc:sldMk cId="3282384622" sldId="276"/>
            <ac:spMk id="5" creationId="{87C9B8C3-248E-014C-B9AB-9AFA51ADB663}"/>
          </ac:spMkLst>
        </pc:spChg>
        <pc:spChg chg="add mod">
          <ac:chgData name="N.D. Barber" userId="2439b294-b381-4911-ad1d-575a5e61005a" providerId="ADAL" clId="{5891C015-8657-CB42-BD8D-C395FB0AE5D9}" dt="2020-08-10T12:11:28.293" v="201"/>
          <ac:spMkLst>
            <pc:docMk/>
            <pc:sldMk cId="3282384622" sldId="276"/>
            <ac:spMk id="7" creationId="{5FB310ED-9D79-AF49-8C0A-A03F3E29A48A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1:43.954" v="209"/>
        <pc:sldMkLst>
          <pc:docMk/>
          <pc:sldMk cId="4042217810" sldId="277"/>
        </pc:sldMkLst>
        <pc:spChg chg="del">
          <ac:chgData name="N.D. Barber" userId="2439b294-b381-4911-ad1d-575a5e61005a" providerId="ADAL" clId="{5891C015-8657-CB42-BD8D-C395FB0AE5D9}" dt="2020-08-10T12:11:43.573" v="208" actId="478"/>
          <ac:spMkLst>
            <pc:docMk/>
            <pc:sldMk cId="4042217810" sldId="277"/>
            <ac:spMk id="5" creationId="{31DA97B2-5C0F-5E40-AE42-54F2EFD692BB}"/>
          </ac:spMkLst>
        </pc:spChg>
        <pc:spChg chg="add mod">
          <ac:chgData name="N.D. Barber" userId="2439b294-b381-4911-ad1d-575a5e61005a" providerId="ADAL" clId="{5891C015-8657-CB42-BD8D-C395FB0AE5D9}" dt="2020-08-10T12:11:43.954" v="209"/>
          <ac:spMkLst>
            <pc:docMk/>
            <pc:sldMk cId="4042217810" sldId="277"/>
            <ac:spMk id="7" creationId="{2348E7AE-0AEC-7440-80DD-2A83880C7164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2:03.921" v="219" actId="403"/>
        <pc:sldMkLst>
          <pc:docMk/>
          <pc:sldMk cId="3389115351" sldId="278"/>
        </pc:sldMkLst>
        <pc:spChg chg="mod">
          <ac:chgData name="N.D. Barber" userId="2439b294-b381-4911-ad1d-575a5e61005a" providerId="ADAL" clId="{5891C015-8657-CB42-BD8D-C395FB0AE5D9}" dt="2020-08-10T12:12:03.921" v="219" actId="403"/>
          <ac:spMkLst>
            <pc:docMk/>
            <pc:sldMk cId="3389115351" sldId="278"/>
            <ac:spMk id="3" creationId="{DA726B22-ABAE-6043-B7C2-FD6F1CC1530C}"/>
          </ac:spMkLst>
        </pc:spChg>
        <pc:spChg chg="del">
          <ac:chgData name="N.D. Barber" userId="2439b294-b381-4911-ad1d-575a5e61005a" providerId="ADAL" clId="{5891C015-8657-CB42-BD8D-C395FB0AE5D9}" dt="2020-08-10T12:11:53.293" v="212" actId="478"/>
          <ac:spMkLst>
            <pc:docMk/>
            <pc:sldMk cId="3389115351" sldId="278"/>
            <ac:spMk id="5" creationId="{2AA8BB21-4876-DC4E-B9EA-60C486232785}"/>
          </ac:spMkLst>
        </pc:spChg>
        <pc:spChg chg="add mod">
          <ac:chgData name="N.D. Barber" userId="2439b294-b381-4911-ad1d-575a5e61005a" providerId="ADAL" clId="{5891C015-8657-CB42-BD8D-C395FB0AE5D9}" dt="2020-08-10T12:11:53.693" v="213"/>
          <ac:spMkLst>
            <pc:docMk/>
            <pc:sldMk cId="3389115351" sldId="278"/>
            <ac:spMk id="7" creationId="{640DAEEB-0880-F34A-96AC-2B1FBDFB8392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2:28.595" v="231"/>
        <pc:sldMkLst>
          <pc:docMk/>
          <pc:sldMk cId="548292810" sldId="280"/>
        </pc:sldMkLst>
        <pc:spChg chg="del">
          <ac:chgData name="N.D. Barber" userId="2439b294-b381-4911-ad1d-575a5e61005a" providerId="ADAL" clId="{5891C015-8657-CB42-BD8D-C395FB0AE5D9}" dt="2020-08-10T12:12:28.188" v="230" actId="478"/>
          <ac:spMkLst>
            <pc:docMk/>
            <pc:sldMk cId="548292810" sldId="280"/>
            <ac:spMk id="5" creationId="{131A89E9-435E-A04E-8E32-BB230D019B7E}"/>
          </ac:spMkLst>
        </pc:spChg>
        <pc:spChg chg="add mod">
          <ac:chgData name="N.D. Barber" userId="2439b294-b381-4911-ad1d-575a5e61005a" providerId="ADAL" clId="{5891C015-8657-CB42-BD8D-C395FB0AE5D9}" dt="2020-08-10T12:12:28.595" v="231"/>
          <ac:spMkLst>
            <pc:docMk/>
            <pc:sldMk cId="548292810" sldId="280"/>
            <ac:spMk id="7" creationId="{ABB622D2-F84A-DD4B-B589-B94F85F120AA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2:21.417" v="229" actId="27636"/>
        <pc:sldMkLst>
          <pc:docMk/>
          <pc:sldMk cId="240376351" sldId="281"/>
        </pc:sldMkLst>
        <pc:spChg chg="mod">
          <ac:chgData name="N.D. Barber" userId="2439b294-b381-4911-ad1d-575a5e61005a" providerId="ADAL" clId="{5891C015-8657-CB42-BD8D-C395FB0AE5D9}" dt="2020-08-10T12:12:21.417" v="229" actId="27636"/>
          <ac:spMkLst>
            <pc:docMk/>
            <pc:sldMk cId="240376351" sldId="281"/>
            <ac:spMk id="3" creationId="{4FDCD3DF-C719-9C41-9D95-CAA5C27CEFDE}"/>
          </ac:spMkLst>
        </pc:spChg>
        <pc:spChg chg="del">
          <ac:chgData name="N.D. Barber" userId="2439b294-b381-4911-ad1d-575a5e61005a" providerId="ADAL" clId="{5891C015-8657-CB42-BD8D-C395FB0AE5D9}" dt="2020-08-10T12:12:14.013" v="222" actId="478"/>
          <ac:spMkLst>
            <pc:docMk/>
            <pc:sldMk cId="240376351" sldId="281"/>
            <ac:spMk id="5" creationId="{18BEF57F-9239-5347-B648-242BE6B993BC}"/>
          </ac:spMkLst>
        </pc:spChg>
        <pc:spChg chg="add mod">
          <ac:chgData name="N.D. Barber" userId="2439b294-b381-4911-ad1d-575a5e61005a" providerId="ADAL" clId="{5891C015-8657-CB42-BD8D-C395FB0AE5D9}" dt="2020-08-10T12:12:14.376" v="223"/>
          <ac:spMkLst>
            <pc:docMk/>
            <pc:sldMk cId="240376351" sldId="281"/>
            <ac:spMk id="7" creationId="{EDB27164-17B1-4448-B200-D3C375297E5B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1:57.791" v="215"/>
        <pc:sldMkLst>
          <pc:docMk/>
          <pc:sldMk cId="2962689867" sldId="282"/>
        </pc:sldMkLst>
        <pc:spChg chg="del">
          <ac:chgData name="N.D. Barber" userId="2439b294-b381-4911-ad1d-575a5e61005a" providerId="ADAL" clId="{5891C015-8657-CB42-BD8D-C395FB0AE5D9}" dt="2020-08-10T12:11:57.453" v="214" actId="478"/>
          <ac:spMkLst>
            <pc:docMk/>
            <pc:sldMk cId="2962689867" sldId="282"/>
            <ac:spMk id="5" creationId="{1F355B13-34DA-924E-AEA4-C6FC5EC7C481}"/>
          </ac:spMkLst>
        </pc:spChg>
        <pc:spChg chg="add mod">
          <ac:chgData name="N.D. Barber" userId="2439b294-b381-4911-ad1d-575a5e61005a" providerId="ADAL" clId="{5891C015-8657-CB42-BD8D-C395FB0AE5D9}" dt="2020-08-10T12:11:57.791" v="215"/>
          <ac:spMkLst>
            <pc:docMk/>
            <pc:sldMk cId="2962689867" sldId="282"/>
            <ac:spMk id="8" creationId="{A875AB87-F04A-0948-A16D-8FC6323E45CF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1:48.025" v="211"/>
        <pc:sldMkLst>
          <pc:docMk/>
          <pc:sldMk cId="62521304" sldId="283"/>
        </pc:sldMkLst>
        <pc:spChg chg="del">
          <ac:chgData name="N.D. Barber" userId="2439b294-b381-4911-ad1d-575a5e61005a" providerId="ADAL" clId="{5891C015-8657-CB42-BD8D-C395FB0AE5D9}" dt="2020-08-10T12:11:47.598" v="210" actId="478"/>
          <ac:spMkLst>
            <pc:docMk/>
            <pc:sldMk cId="62521304" sldId="283"/>
            <ac:spMk id="5" creationId="{4A2AF197-28CF-4A4D-B070-0842C0C18DB2}"/>
          </ac:spMkLst>
        </pc:spChg>
        <pc:spChg chg="add mod">
          <ac:chgData name="N.D. Barber" userId="2439b294-b381-4911-ad1d-575a5e61005a" providerId="ADAL" clId="{5891C015-8657-CB42-BD8D-C395FB0AE5D9}" dt="2020-08-10T12:11:48.025" v="211"/>
          <ac:spMkLst>
            <pc:docMk/>
            <pc:sldMk cId="62521304" sldId="283"/>
            <ac:spMk id="16" creationId="{431913D5-ECDA-D44A-A4D1-B95F75F3A1C7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2:09.779" v="221"/>
        <pc:sldMkLst>
          <pc:docMk/>
          <pc:sldMk cId="3911507533" sldId="284"/>
        </pc:sldMkLst>
        <pc:spChg chg="del">
          <ac:chgData name="N.D. Barber" userId="2439b294-b381-4911-ad1d-575a5e61005a" providerId="ADAL" clId="{5891C015-8657-CB42-BD8D-C395FB0AE5D9}" dt="2020-08-10T12:12:09.403" v="220" actId="478"/>
          <ac:spMkLst>
            <pc:docMk/>
            <pc:sldMk cId="3911507533" sldId="284"/>
            <ac:spMk id="5" creationId="{16286B1B-A4B2-224A-93EC-A5D57F138375}"/>
          </ac:spMkLst>
        </pc:spChg>
        <pc:spChg chg="add mod">
          <ac:chgData name="N.D. Barber" userId="2439b294-b381-4911-ad1d-575a5e61005a" providerId="ADAL" clId="{5891C015-8657-CB42-BD8D-C395FB0AE5D9}" dt="2020-08-10T12:12:09.779" v="221"/>
          <ac:spMkLst>
            <pc:docMk/>
            <pc:sldMk cId="3911507533" sldId="284"/>
            <ac:spMk id="9" creationId="{AF96BA38-CA97-A344-9053-A772A3A1B93B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2:52.113" v="239"/>
        <pc:sldMkLst>
          <pc:docMk/>
          <pc:sldMk cId="3984245635" sldId="285"/>
        </pc:sldMkLst>
        <pc:spChg chg="del">
          <ac:chgData name="N.D. Barber" userId="2439b294-b381-4911-ad1d-575a5e61005a" providerId="ADAL" clId="{5891C015-8657-CB42-BD8D-C395FB0AE5D9}" dt="2020-08-10T12:12:51.746" v="238" actId="478"/>
          <ac:spMkLst>
            <pc:docMk/>
            <pc:sldMk cId="3984245635" sldId="285"/>
            <ac:spMk id="5" creationId="{2DA1BF4E-2E96-A349-B3DB-4860469B53F0}"/>
          </ac:spMkLst>
        </pc:spChg>
        <pc:spChg chg="add mod">
          <ac:chgData name="N.D. Barber" userId="2439b294-b381-4911-ad1d-575a5e61005a" providerId="ADAL" clId="{5891C015-8657-CB42-BD8D-C395FB0AE5D9}" dt="2020-08-10T12:12:52.113" v="239"/>
          <ac:spMkLst>
            <pc:docMk/>
            <pc:sldMk cId="3984245635" sldId="285"/>
            <ac:spMk id="7" creationId="{E787C6E8-F17D-074C-8C71-5DABCB78EDB0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2:56.854" v="241"/>
        <pc:sldMkLst>
          <pc:docMk/>
          <pc:sldMk cId="3244629212" sldId="286"/>
        </pc:sldMkLst>
        <pc:spChg chg="del">
          <ac:chgData name="N.D. Barber" userId="2439b294-b381-4911-ad1d-575a5e61005a" providerId="ADAL" clId="{5891C015-8657-CB42-BD8D-C395FB0AE5D9}" dt="2020-08-10T12:12:56.496" v="240" actId="478"/>
          <ac:spMkLst>
            <pc:docMk/>
            <pc:sldMk cId="3244629212" sldId="286"/>
            <ac:spMk id="5" creationId="{2DA1BF4E-2E96-A349-B3DB-4860469B53F0}"/>
          </ac:spMkLst>
        </pc:spChg>
        <pc:spChg chg="add mod">
          <ac:chgData name="N.D. Barber" userId="2439b294-b381-4911-ad1d-575a5e61005a" providerId="ADAL" clId="{5891C015-8657-CB42-BD8D-C395FB0AE5D9}" dt="2020-08-10T12:12:56.854" v="241"/>
          <ac:spMkLst>
            <pc:docMk/>
            <pc:sldMk cId="3244629212" sldId="286"/>
            <ac:spMk id="7" creationId="{3F66E99F-10A2-1C4A-BED4-F58999365C1C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3:05.111" v="243"/>
        <pc:sldMkLst>
          <pc:docMk/>
          <pc:sldMk cId="1302559022" sldId="287"/>
        </pc:sldMkLst>
        <pc:spChg chg="del">
          <ac:chgData name="N.D. Barber" userId="2439b294-b381-4911-ad1d-575a5e61005a" providerId="ADAL" clId="{5891C015-8657-CB42-BD8D-C395FB0AE5D9}" dt="2020-08-10T12:13:04.751" v="242" actId="478"/>
          <ac:spMkLst>
            <pc:docMk/>
            <pc:sldMk cId="1302559022" sldId="287"/>
            <ac:spMk id="5" creationId="{2DA1BF4E-2E96-A349-B3DB-4860469B53F0}"/>
          </ac:spMkLst>
        </pc:spChg>
        <pc:spChg chg="add mod">
          <ac:chgData name="N.D. Barber" userId="2439b294-b381-4911-ad1d-575a5e61005a" providerId="ADAL" clId="{5891C015-8657-CB42-BD8D-C395FB0AE5D9}" dt="2020-08-10T12:13:05.111" v="243"/>
          <ac:spMkLst>
            <pc:docMk/>
            <pc:sldMk cId="1302559022" sldId="287"/>
            <ac:spMk id="9" creationId="{A4E313A9-0B41-6745-92C2-35A600E37E35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5:30.485" v="245"/>
        <pc:sldMkLst>
          <pc:docMk/>
          <pc:sldMk cId="2940378239" sldId="288"/>
        </pc:sldMkLst>
        <pc:spChg chg="del">
          <ac:chgData name="N.D. Barber" userId="2439b294-b381-4911-ad1d-575a5e61005a" providerId="ADAL" clId="{5891C015-8657-CB42-BD8D-C395FB0AE5D9}" dt="2020-08-10T12:15:30.060" v="244" actId="478"/>
          <ac:spMkLst>
            <pc:docMk/>
            <pc:sldMk cId="2940378239" sldId="288"/>
            <ac:spMk id="5" creationId="{2DA1BF4E-2E96-A349-B3DB-4860469B53F0}"/>
          </ac:spMkLst>
        </pc:spChg>
        <pc:spChg chg="add mod">
          <ac:chgData name="N.D. Barber" userId="2439b294-b381-4911-ad1d-575a5e61005a" providerId="ADAL" clId="{5891C015-8657-CB42-BD8D-C395FB0AE5D9}" dt="2020-08-10T12:15:30.485" v="245"/>
          <ac:spMkLst>
            <pc:docMk/>
            <pc:sldMk cId="2940378239" sldId="288"/>
            <ac:spMk id="7" creationId="{CD61ED01-081B-1040-8674-41E6C2D0C312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5:40.949" v="249"/>
        <pc:sldMkLst>
          <pc:docMk/>
          <pc:sldMk cId="345339375" sldId="292"/>
        </pc:sldMkLst>
        <pc:spChg chg="del">
          <ac:chgData name="N.D. Barber" userId="2439b294-b381-4911-ad1d-575a5e61005a" providerId="ADAL" clId="{5891C015-8657-CB42-BD8D-C395FB0AE5D9}" dt="2020-08-10T12:15:40.591" v="248" actId="478"/>
          <ac:spMkLst>
            <pc:docMk/>
            <pc:sldMk cId="345339375" sldId="292"/>
            <ac:spMk id="4" creationId="{4451C306-D298-3441-9E64-B96AFC67FA69}"/>
          </ac:spMkLst>
        </pc:spChg>
        <pc:spChg chg="add mod">
          <ac:chgData name="N.D. Barber" userId="2439b294-b381-4911-ad1d-575a5e61005a" providerId="ADAL" clId="{5891C015-8657-CB42-BD8D-C395FB0AE5D9}" dt="2020-08-10T12:15:40.949" v="249"/>
          <ac:spMkLst>
            <pc:docMk/>
            <pc:sldMk cId="345339375" sldId="292"/>
            <ac:spMk id="6" creationId="{9FBDE871-46EE-4941-9E5E-96A153271076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5:35.510" v="247"/>
        <pc:sldMkLst>
          <pc:docMk/>
          <pc:sldMk cId="1157154968" sldId="293"/>
        </pc:sldMkLst>
        <pc:spChg chg="del">
          <ac:chgData name="N.D. Barber" userId="2439b294-b381-4911-ad1d-575a5e61005a" providerId="ADAL" clId="{5891C015-8657-CB42-BD8D-C395FB0AE5D9}" dt="2020-08-10T12:15:35.143" v="246" actId="478"/>
          <ac:spMkLst>
            <pc:docMk/>
            <pc:sldMk cId="1157154968" sldId="293"/>
            <ac:spMk id="5" creationId="{7D6BED2B-6971-B549-9F7C-19098E7EFEA1}"/>
          </ac:spMkLst>
        </pc:spChg>
        <pc:spChg chg="add mod">
          <ac:chgData name="N.D. Barber" userId="2439b294-b381-4911-ad1d-575a5e61005a" providerId="ADAL" clId="{5891C015-8657-CB42-BD8D-C395FB0AE5D9}" dt="2020-08-10T12:15:35.510" v="247"/>
          <ac:spMkLst>
            <pc:docMk/>
            <pc:sldMk cId="1157154968" sldId="293"/>
            <ac:spMk id="7" creationId="{9AB2440A-CE9C-0C46-AA73-BE05DDACA80D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6:01.224" v="258" actId="27636"/>
        <pc:sldMkLst>
          <pc:docMk/>
          <pc:sldMk cId="1986097556" sldId="295"/>
        </pc:sldMkLst>
        <pc:spChg chg="mod">
          <ac:chgData name="N.D. Barber" userId="2439b294-b381-4911-ad1d-575a5e61005a" providerId="ADAL" clId="{5891C015-8657-CB42-BD8D-C395FB0AE5D9}" dt="2020-08-10T12:16:01.224" v="258" actId="27636"/>
          <ac:spMkLst>
            <pc:docMk/>
            <pc:sldMk cId="1986097556" sldId="295"/>
            <ac:spMk id="3" creationId="{69495E28-E410-324F-8AC5-DFD5C632FD83}"/>
          </ac:spMkLst>
        </pc:spChg>
        <pc:spChg chg="del">
          <ac:chgData name="N.D. Barber" userId="2439b294-b381-4911-ad1d-575a5e61005a" providerId="ADAL" clId="{5891C015-8657-CB42-BD8D-C395FB0AE5D9}" dt="2020-08-10T12:15:53.863" v="254" actId="478"/>
          <ac:spMkLst>
            <pc:docMk/>
            <pc:sldMk cId="1986097556" sldId="295"/>
            <ac:spMk id="5" creationId="{3679B8B7-5DC8-0244-A46A-7D6E11C81EEC}"/>
          </ac:spMkLst>
        </pc:spChg>
        <pc:spChg chg="add mod">
          <ac:chgData name="N.D. Barber" userId="2439b294-b381-4911-ad1d-575a5e61005a" providerId="ADAL" clId="{5891C015-8657-CB42-BD8D-C395FB0AE5D9}" dt="2020-08-10T12:15:54.180" v="255"/>
          <ac:spMkLst>
            <pc:docMk/>
            <pc:sldMk cId="1986097556" sldId="295"/>
            <ac:spMk id="7" creationId="{B2609ECD-5F04-814A-8EA6-24C33A2DB992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6:11.668" v="262"/>
        <pc:sldMkLst>
          <pc:docMk/>
          <pc:sldMk cId="3674797145" sldId="296"/>
        </pc:sldMkLst>
        <pc:spChg chg="del">
          <ac:chgData name="N.D. Barber" userId="2439b294-b381-4911-ad1d-575a5e61005a" providerId="ADAL" clId="{5891C015-8657-CB42-BD8D-C395FB0AE5D9}" dt="2020-08-10T12:16:11.391" v="261" actId="478"/>
          <ac:spMkLst>
            <pc:docMk/>
            <pc:sldMk cId="3674797145" sldId="296"/>
            <ac:spMk id="5" creationId="{4F5E8676-DF60-9247-820D-47F6BA0FB12A}"/>
          </ac:spMkLst>
        </pc:spChg>
        <pc:spChg chg="add mod">
          <ac:chgData name="N.D. Barber" userId="2439b294-b381-4911-ad1d-575a5e61005a" providerId="ADAL" clId="{5891C015-8657-CB42-BD8D-C395FB0AE5D9}" dt="2020-08-10T12:16:11.668" v="262"/>
          <ac:spMkLst>
            <pc:docMk/>
            <pc:sldMk cId="3674797145" sldId="296"/>
            <ac:spMk id="9" creationId="{5E6C5DA7-FEA8-C542-8B37-2143F1310D28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6:19.829" v="266"/>
        <pc:sldMkLst>
          <pc:docMk/>
          <pc:sldMk cId="4061751585" sldId="297"/>
        </pc:sldMkLst>
        <pc:spChg chg="del">
          <ac:chgData name="N.D. Barber" userId="2439b294-b381-4911-ad1d-575a5e61005a" providerId="ADAL" clId="{5891C015-8657-CB42-BD8D-C395FB0AE5D9}" dt="2020-08-10T12:16:19.468" v="265" actId="478"/>
          <ac:spMkLst>
            <pc:docMk/>
            <pc:sldMk cId="4061751585" sldId="297"/>
            <ac:spMk id="8" creationId="{5996A503-374A-CC4A-A6FF-D4FAA20FD501}"/>
          </ac:spMkLst>
        </pc:spChg>
        <pc:spChg chg="add mod">
          <ac:chgData name="N.D. Barber" userId="2439b294-b381-4911-ad1d-575a5e61005a" providerId="ADAL" clId="{5891C015-8657-CB42-BD8D-C395FB0AE5D9}" dt="2020-08-10T12:16:19.829" v="266"/>
          <ac:spMkLst>
            <pc:docMk/>
            <pc:sldMk cId="4061751585" sldId="297"/>
            <ac:spMk id="12" creationId="{D63CD347-5280-9440-96E6-46292201F27E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2:40.141" v="235"/>
        <pc:sldMkLst>
          <pc:docMk/>
          <pc:sldMk cId="3993379053" sldId="298"/>
        </pc:sldMkLst>
        <pc:spChg chg="del">
          <ac:chgData name="N.D. Barber" userId="2439b294-b381-4911-ad1d-575a5e61005a" providerId="ADAL" clId="{5891C015-8657-CB42-BD8D-C395FB0AE5D9}" dt="2020-08-10T12:12:39.619" v="234" actId="478"/>
          <ac:spMkLst>
            <pc:docMk/>
            <pc:sldMk cId="3993379053" sldId="298"/>
            <ac:spMk id="5" creationId="{43DE080E-48EB-1747-9626-B77C8CEEB6A0}"/>
          </ac:spMkLst>
        </pc:spChg>
        <pc:spChg chg="add mod">
          <ac:chgData name="N.D. Barber" userId="2439b294-b381-4911-ad1d-575a5e61005a" providerId="ADAL" clId="{5891C015-8657-CB42-BD8D-C395FB0AE5D9}" dt="2020-08-10T12:12:40.141" v="235"/>
          <ac:spMkLst>
            <pc:docMk/>
            <pc:sldMk cId="3993379053" sldId="298"/>
            <ac:spMk id="7" creationId="{F4B09C39-FE6F-5143-9B91-571263F2EB1D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2:47.925" v="237"/>
        <pc:sldMkLst>
          <pc:docMk/>
          <pc:sldMk cId="575256400" sldId="299"/>
        </pc:sldMkLst>
        <pc:spChg chg="del">
          <ac:chgData name="N.D. Barber" userId="2439b294-b381-4911-ad1d-575a5e61005a" providerId="ADAL" clId="{5891C015-8657-CB42-BD8D-C395FB0AE5D9}" dt="2020-08-10T12:12:47.159" v="236" actId="478"/>
          <ac:spMkLst>
            <pc:docMk/>
            <pc:sldMk cId="575256400" sldId="299"/>
            <ac:spMk id="4" creationId="{4451C306-D298-3441-9E64-B96AFC67FA69}"/>
          </ac:spMkLst>
        </pc:spChg>
        <pc:spChg chg="add mod">
          <ac:chgData name="N.D. Barber" userId="2439b294-b381-4911-ad1d-575a5e61005a" providerId="ADAL" clId="{5891C015-8657-CB42-BD8D-C395FB0AE5D9}" dt="2020-08-10T12:12:47.925" v="237"/>
          <ac:spMkLst>
            <pc:docMk/>
            <pc:sldMk cId="575256400" sldId="299"/>
            <ac:spMk id="6" creationId="{6C5F9ED1-777F-E542-9128-0F2837D24A18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5:45.064" v="251"/>
        <pc:sldMkLst>
          <pc:docMk/>
          <pc:sldMk cId="3075071406" sldId="300"/>
        </pc:sldMkLst>
        <pc:spChg chg="del">
          <ac:chgData name="N.D. Barber" userId="2439b294-b381-4911-ad1d-575a5e61005a" providerId="ADAL" clId="{5891C015-8657-CB42-BD8D-C395FB0AE5D9}" dt="2020-08-10T12:15:44.750" v="250" actId="478"/>
          <ac:spMkLst>
            <pc:docMk/>
            <pc:sldMk cId="3075071406" sldId="300"/>
            <ac:spMk id="6" creationId="{503A7D26-0617-4C40-B1FD-3E37239983DC}"/>
          </ac:spMkLst>
        </pc:spChg>
        <pc:spChg chg="add mod">
          <ac:chgData name="N.D. Barber" userId="2439b294-b381-4911-ad1d-575a5e61005a" providerId="ADAL" clId="{5891C015-8657-CB42-BD8D-C395FB0AE5D9}" dt="2020-08-10T12:15:45.064" v="251"/>
          <ac:spMkLst>
            <pc:docMk/>
            <pc:sldMk cId="3075071406" sldId="300"/>
            <ac:spMk id="10" creationId="{757DF91A-ACBE-F148-8D2F-19CD3D5A029D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5:49.791" v="253"/>
        <pc:sldMkLst>
          <pc:docMk/>
          <pc:sldMk cId="507785214" sldId="301"/>
        </pc:sldMkLst>
        <pc:spChg chg="del">
          <ac:chgData name="N.D. Barber" userId="2439b294-b381-4911-ad1d-575a5e61005a" providerId="ADAL" clId="{5891C015-8657-CB42-BD8D-C395FB0AE5D9}" dt="2020-08-10T12:15:49.478" v="252" actId="478"/>
          <ac:spMkLst>
            <pc:docMk/>
            <pc:sldMk cId="507785214" sldId="301"/>
            <ac:spMk id="4" creationId="{4451C306-D298-3441-9E64-B96AFC67FA69}"/>
          </ac:spMkLst>
        </pc:spChg>
        <pc:spChg chg="add mod">
          <ac:chgData name="N.D. Barber" userId="2439b294-b381-4911-ad1d-575a5e61005a" providerId="ADAL" clId="{5891C015-8657-CB42-BD8D-C395FB0AE5D9}" dt="2020-08-10T12:15:49.791" v="253"/>
          <ac:spMkLst>
            <pc:docMk/>
            <pc:sldMk cId="507785214" sldId="301"/>
            <ac:spMk id="6" creationId="{1F974DDE-EC72-9045-B854-D20359FBD1DF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6:07.005" v="260"/>
        <pc:sldMkLst>
          <pc:docMk/>
          <pc:sldMk cId="3147710807" sldId="302"/>
        </pc:sldMkLst>
        <pc:spChg chg="del">
          <ac:chgData name="N.D. Barber" userId="2439b294-b381-4911-ad1d-575a5e61005a" providerId="ADAL" clId="{5891C015-8657-CB42-BD8D-C395FB0AE5D9}" dt="2020-08-10T12:16:06.668" v="259" actId="478"/>
          <ac:spMkLst>
            <pc:docMk/>
            <pc:sldMk cId="3147710807" sldId="302"/>
            <ac:spMk id="4" creationId="{4451C306-D298-3441-9E64-B96AFC67FA69}"/>
          </ac:spMkLst>
        </pc:spChg>
        <pc:spChg chg="add mod">
          <ac:chgData name="N.D. Barber" userId="2439b294-b381-4911-ad1d-575a5e61005a" providerId="ADAL" clId="{5891C015-8657-CB42-BD8D-C395FB0AE5D9}" dt="2020-08-10T12:16:07.005" v="260"/>
          <ac:spMkLst>
            <pc:docMk/>
            <pc:sldMk cId="3147710807" sldId="302"/>
            <ac:spMk id="6" creationId="{804FDE10-CACB-2E47-8A4B-5F46FDD74A08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6:16.251" v="264"/>
        <pc:sldMkLst>
          <pc:docMk/>
          <pc:sldMk cId="4275286992" sldId="303"/>
        </pc:sldMkLst>
        <pc:spChg chg="del">
          <ac:chgData name="N.D. Barber" userId="2439b294-b381-4911-ad1d-575a5e61005a" providerId="ADAL" clId="{5891C015-8657-CB42-BD8D-C395FB0AE5D9}" dt="2020-08-10T12:16:15.894" v="263" actId="478"/>
          <ac:spMkLst>
            <pc:docMk/>
            <pc:sldMk cId="4275286992" sldId="303"/>
            <ac:spMk id="4" creationId="{4451C306-D298-3441-9E64-B96AFC67FA69}"/>
          </ac:spMkLst>
        </pc:spChg>
        <pc:spChg chg="add mod">
          <ac:chgData name="N.D. Barber" userId="2439b294-b381-4911-ad1d-575a5e61005a" providerId="ADAL" clId="{5891C015-8657-CB42-BD8D-C395FB0AE5D9}" dt="2020-08-10T12:16:16.251" v="264"/>
          <ac:spMkLst>
            <pc:docMk/>
            <pc:sldMk cId="4275286992" sldId="303"/>
            <ac:spMk id="6" creationId="{BF4E30BF-B8C2-404F-A5EE-333735F88A0B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6:28.698" v="270"/>
        <pc:sldMkLst>
          <pc:docMk/>
          <pc:sldMk cId="2562582904" sldId="304"/>
        </pc:sldMkLst>
        <pc:spChg chg="del">
          <ac:chgData name="N.D. Barber" userId="2439b294-b381-4911-ad1d-575a5e61005a" providerId="ADAL" clId="{5891C015-8657-CB42-BD8D-C395FB0AE5D9}" dt="2020-08-10T12:16:28.378" v="269" actId="478"/>
          <ac:spMkLst>
            <pc:docMk/>
            <pc:sldMk cId="2562582904" sldId="304"/>
            <ac:spMk id="4" creationId="{4451C306-D298-3441-9E64-B96AFC67FA69}"/>
          </ac:spMkLst>
        </pc:spChg>
        <pc:spChg chg="add mod">
          <ac:chgData name="N.D. Barber" userId="2439b294-b381-4911-ad1d-575a5e61005a" providerId="ADAL" clId="{5891C015-8657-CB42-BD8D-C395FB0AE5D9}" dt="2020-08-10T12:16:28.698" v="270"/>
          <ac:spMkLst>
            <pc:docMk/>
            <pc:sldMk cId="2562582904" sldId="304"/>
            <ac:spMk id="6" creationId="{BFCFD906-B4A0-6B47-A43E-A02E5030FA18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6:24.711" v="268"/>
        <pc:sldMkLst>
          <pc:docMk/>
          <pc:sldMk cId="816892084" sldId="305"/>
        </pc:sldMkLst>
        <pc:spChg chg="del">
          <ac:chgData name="N.D. Barber" userId="2439b294-b381-4911-ad1d-575a5e61005a" providerId="ADAL" clId="{5891C015-8657-CB42-BD8D-C395FB0AE5D9}" dt="2020-08-10T12:16:24.286" v="267" actId="478"/>
          <ac:spMkLst>
            <pc:docMk/>
            <pc:sldMk cId="816892084" sldId="305"/>
            <ac:spMk id="8" creationId="{5996A503-374A-CC4A-A6FF-D4FAA20FD501}"/>
          </ac:spMkLst>
        </pc:spChg>
        <pc:spChg chg="add mod">
          <ac:chgData name="N.D. Barber" userId="2439b294-b381-4911-ad1d-575a5e61005a" providerId="ADAL" clId="{5891C015-8657-CB42-BD8D-C395FB0AE5D9}" dt="2020-08-10T12:16:24.711" v="268"/>
          <ac:spMkLst>
            <pc:docMk/>
            <pc:sldMk cId="816892084" sldId="305"/>
            <ac:spMk id="14" creationId="{3A41A559-7B9F-5249-A927-8C0F13041635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6:37.764" v="274"/>
        <pc:sldMkLst>
          <pc:docMk/>
          <pc:sldMk cId="540990191" sldId="307"/>
        </pc:sldMkLst>
        <pc:spChg chg="del">
          <ac:chgData name="N.D. Barber" userId="2439b294-b381-4911-ad1d-575a5e61005a" providerId="ADAL" clId="{5891C015-8657-CB42-BD8D-C395FB0AE5D9}" dt="2020-08-10T12:16:37.356" v="273" actId="478"/>
          <ac:spMkLst>
            <pc:docMk/>
            <pc:sldMk cId="540990191" sldId="307"/>
            <ac:spMk id="5" creationId="{3E8FE99B-E505-234C-AD5D-D2D95F144A37}"/>
          </ac:spMkLst>
        </pc:spChg>
        <pc:spChg chg="add mod">
          <ac:chgData name="N.D. Barber" userId="2439b294-b381-4911-ad1d-575a5e61005a" providerId="ADAL" clId="{5891C015-8657-CB42-BD8D-C395FB0AE5D9}" dt="2020-08-10T12:16:37.764" v="274"/>
          <ac:spMkLst>
            <pc:docMk/>
            <pc:sldMk cId="540990191" sldId="307"/>
            <ac:spMk id="7" creationId="{5D59343B-D4AE-A541-8B75-CF143D1E4C17}"/>
          </ac:spMkLst>
        </pc:spChg>
      </pc:sldChg>
      <pc:sldChg chg="del">
        <pc:chgData name="N.D. Barber" userId="2439b294-b381-4911-ad1d-575a5e61005a" providerId="ADAL" clId="{5891C015-8657-CB42-BD8D-C395FB0AE5D9}" dt="2020-08-10T12:16:43.821" v="275" actId="2696"/>
        <pc:sldMkLst>
          <pc:docMk/>
          <pc:sldMk cId="2516399536" sldId="308"/>
        </pc:sldMkLst>
      </pc:sldChg>
      <pc:sldChg chg="addSp delSp modSp mod">
        <pc:chgData name="N.D. Barber" userId="2439b294-b381-4911-ad1d-575a5e61005a" providerId="ADAL" clId="{5891C015-8657-CB42-BD8D-C395FB0AE5D9}" dt="2020-08-10T12:16:49.083" v="277"/>
        <pc:sldMkLst>
          <pc:docMk/>
          <pc:sldMk cId="448171251" sldId="309"/>
        </pc:sldMkLst>
        <pc:spChg chg="del">
          <ac:chgData name="N.D. Barber" userId="2439b294-b381-4911-ad1d-575a5e61005a" providerId="ADAL" clId="{5891C015-8657-CB42-BD8D-C395FB0AE5D9}" dt="2020-08-10T12:16:48.719" v="276" actId="478"/>
          <ac:spMkLst>
            <pc:docMk/>
            <pc:sldMk cId="448171251" sldId="309"/>
            <ac:spMk id="5" creationId="{C58C642D-E7D0-F644-8A5F-E5BEC906D63F}"/>
          </ac:spMkLst>
        </pc:spChg>
        <pc:spChg chg="add mod">
          <ac:chgData name="N.D. Barber" userId="2439b294-b381-4911-ad1d-575a5e61005a" providerId="ADAL" clId="{5891C015-8657-CB42-BD8D-C395FB0AE5D9}" dt="2020-08-10T12:16:49.083" v="277"/>
          <ac:spMkLst>
            <pc:docMk/>
            <pc:sldMk cId="448171251" sldId="309"/>
            <ac:spMk id="7" creationId="{A84C37BC-9316-1E4D-B6D0-375F02CECDCE}"/>
          </ac:spMkLst>
        </pc:spChg>
      </pc:sldChg>
      <pc:sldChg chg="addSp delSp modSp add mod">
        <pc:chgData name="N.D. Barber" userId="2439b294-b381-4911-ad1d-575a5e61005a" providerId="ADAL" clId="{5891C015-8657-CB42-BD8D-C395FB0AE5D9}" dt="2020-08-10T12:18:02.351" v="284" actId="27636"/>
        <pc:sldMkLst>
          <pc:docMk/>
          <pc:sldMk cId="736364125" sldId="310"/>
        </pc:sldMkLst>
        <pc:spChg chg="del">
          <ac:chgData name="N.D. Barber" userId="2439b294-b381-4911-ad1d-575a5e61005a" providerId="ADAL" clId="{5891C015-8657-CB42-BD8D-C395FB0AE5D9}" dt="2020-08-10T12:18:02.334" v="283" actId="26606"/>
          <ac:spMkLst>
            <pc:docMk/>
            <pc:sldMk cId="736364125" sldId="310"/>
            <ac:spMk id="2" creationId="{AA53A872-CED9-5C41-B57E-65144E2BBBAB}"/>
          </ac:spMkLst>
        </pc:spChg>
        <pc:spChg chg="del">
          <ac:chgData name="N.D. Barber" userId="2439b294-b381-4911-ad1d-575a5e61005a" providerId="ADAL" clId="{5891C015-8657-CB42-BD8D-C395FB0AE5D9}" dt="2020-08-10T12:17:58.382" v="280"/>
          <ac:spMkLst>
            <pc:docMk/>
            <pc:sldMk cId="736364125" sldId="310"/>
            <ac:spMk id="3" creationId="{2292AD87-0DE5-E54A-931B-E3E02A9E3EF8}"/>
          </ac:spMkLst>
        </pc:spChg>
        <pc:spChg chg="mod modVis">
          <ac:chgData name="N.D. Barber" userId="2439b294-b381-4911-ad1d-575a5e61005a" providerId="ADAL" clId="{5891C015-8657-CB42-BD8D-C395FB0AE5D9}" dt="2020-08-10T12:18:02.334" v="283" actId="26606"/>
          <ac:spMkLst>
            <pc:docMk/>
            <pc:sldMk cId="736364125" sldId="310"/>
            <ac:spMk id="4" creationId="{633406AF-DC3F-884F-82F5-3D3EBC3D7356}"/>
          </ac:spMkLst>
        </pc:spChg>
        <pc:spChg chg="mod modVis">
          <ac:chgData name="N.D. Barber" userId="2439b294-b381-4911-ad1d-575a5e61005a" providerId="ADAL" clId="{5891C015-8657-CB42-BD8D-C395FB0AE5D9}" dt="2020-08-10T12:18:02.351" v="284" actId="27636"/>
          <ac:spMkLst>
            <pc:docMk/>
            <pc:sldMk cId="736364125" sldId="310"/>
            <ac:spMk id="5" creationId="{54F4E50B-7CEC-9441-9319-779C0FF06385}"/>
          </ac:spMkLst>
        </pc:spChg>
        <pc:spChg chg="mod">
          <ac:chgData name="N.D. Barber" userId="2439b294-b381-4911-ad1d-575a5e61005a" providerId="ADAL" clId="{5891C015-8657-CB42-BD8D-C395FB0AE5D9}" dt="2020-08-10T12:18:02.334" v="283" actId="26606"/>
          <ac:spMkLst>
            <pc:docMk/>
            <pc:sldMk cId="736364125" sldId="310"/>
            <ac:spMk id="6" creationId="{94CDF0BC-8796-694D-9D26-016E3E983EE4}"/>
          </ac:spMkLst>
        </pc:spChg>
        <pc:picChg chg="add mod">
          <ac:chgData name="N.D. Barber" userId="2439b294-b381-4911-ad1d-575a5e61005a" providerId="ADAL" clId="{5891C015-8657-CB42-BD8D-C395FB0AE5D9}" dt="2020-08-10T12:18:02.334" v="283" actId="26606"/>
          <ac:picMkLst>
            <pc:docMk/>
            <pc:sldMk cId="736364125" sldId="310"/>
            <ac:picMk id="8" creationId="{ECFFB7FD-A30F-DA41-92F7-4CBC6593D771}"/>
          </ac:picMkLst>
        </pc:picChg>
      </pc:sldChg>
      <pc:sldChg chg="modSp add del mod">
        <pc:chgData name="N.D. Barber" userId="2439b294-b381-4911-ad1d-575a5e61005a" providerId="ADAL" clId="{5891C015-8657-CB42-BD8D-C395FB0AE5D9}" dt="2020-08-10T12:23:09.454" v="287" actId="2696"/>
        <pc:sldMkLst>
          <pc:docMk/>
          <pc:sldMk cId="1504046201" sldId="311"/>
        </pc:sldMkLst>
        <pc:spChg chg="mod">
          <ac:chgData name="N.D. Barber" userId="2439b294-b381-4911-ad1d-575a5e61005a" providerId="ADAL" clId="{5891C015-8657-CB42-BD8D-C395FB0AE5D9}" dt="2020-08-10T12:23:06.631" v="286" actId="27636"/>
          <ac:spMkLst>
            <pc:docMk/>
            <pc:sldMk cId="1504046201" sldId="311"/>
            <ac:spMk id="6" creationId="{D29FA85F-2FF2-D243-A9FA-F31795C13849}"/>
          </ac:spMkLst>
        </pc:spChg>
      </pc:sldChg>
      <pc:sldChg chg="addSp delSp modSp add mod">
        <pc:chgData name="N.D. Barber" userId="2439b294-b381-4911-ad1d-575a5e61005a" providerId="ADAL" clId="{5891C015-8657-CB42-BD8D-C395FB0AE5D9}" dt="2020-08-10T12:25:37.068" v="431" actId="1076"/>
        <pc:sldMkLst>
          <pc:docMk/>
          <pc:sldMk cId="2100459800" sldId="311"/>
        </pc:sldMkLst>
        <pc:spChg chg="mod">
          <ac:chgData name="N.D. Barber" userId="2439b294-b381-4911-ad1d-575a5e61005a" providerId="ADAL" clId="{5891C015-8657-CB42-BD8D-C395FB0AE5D9}" dt="2020-08-10T12:23:26.232" v="321" actId="20577"/>
          <ac:spMkLst>
            <pc:docMk/>
            <pc:sldMk cId="2100459800" sldId="311"/>
            <ac:spMk id="2" creationId="{A32DC5E2-E614-AC4B-987A-6CC3AAC9D05D}"/>
          </ac:spMkLst>
        </pc:spChg>
        <pc:spChg chg="del">
          <ac:chgData name="N.D. Barber" userId="2439b294-b381-4911-ad1d-575a5e61005a" providerId="ADAL" clId="{5891C015-8657-CB42-BD8D-C395FB0AE5D9}" dt="2020-08-10T12:24:04.646" v="322"/>
          <ac:spMkLst>
            <pc:docMk/>
            <pc:sldMk cId="2100459800" sldId="311"/>
            <ac:spMk id="3" creationId="{69CA04F2-89E0-8A41-A2F7-01681AE3A599}"/>
          </ac:spMkLst>
        </pc:spChg>
        <pc:spChg chg="mod">
          <ac:chgData name="N.D. Barber" userId="2439b294-b381-4911-ad1d-575a5e61005a" providerId="ADAL" clId="{5891C015-8657-CB42-BD8D-C395FB0AE5D9}" dt="2020-08-10T12:23:12.745" v="289" actId="27636"/>
          <ac:spMkLst>
            <pc:docMk/>
            <pc:sldMk cId="2100459800" sldId="311"/>
            <ac:spMk id="5" creationId="{02BE24EC-53A4-6848-A679-93DEDE4CDE9E}"/>
          </ac:spMkLst>
        </pc:spChg>
        <pc:spChg chg="add mod">
          <ac:chgData name="N.D. Barber" userId="2439b294-b381-4911-ad1d-575a5e61005a" providerId="ADAL" clId="{5891C015-8657-CB42-BD8D-C395FB0AE5D9}" dt="2020-08-10T12:25:37.068" v="431" actId="1076"/>
          <ac:spMkLst>
            <pc:docMk/>
            <pc:sldMk cId="2100459800" sldId="311"/>
            <ac:spMk id="11" creationId="{D19C75D8-9628-2B48-8A57-8AD617E0B17A}"/>
          </ac:spMkLst>
        </pc:spChg>
        <pc:picChg chg="add mod">
          <ac:chgData name="N.D. Barber" userId="2439b294-b381-4911-ad1d-575a5e61005a" providerId="ADAL" clId="{5891C015-8657-CB42-BD8D-C395FB0AE5D9}" dt="2020-08-10T12:24:07.382" v="326" actId="1076"/>
          <ac:picMkLst>
            <pc:docMk/>
            <pc:sldMk cId="2100459800" sldId="311"/>
            <ac:picMk id="8" creationId="{1E1CE28A-5B14-384B-BE07-A0FCABD11F73}"/>
          </ac:picMkLst>
        </pc:picChg>
        <pc:picChg chg="add mod">
          <ac:chgData name="N.D. Barber" userId="2439b294-b381-4911-ad1d-575a5e61005a" providerId="ADAL" clId="{5891C015-8657-CB42-BD8D-C395FB0AE5D9}" dt="2020-08-10T12:24:14.436" v="331" actId="1076"/>
          <ac:picMkLst>
            <pc:docMk/>
            <pc:sldMk cId="2100459800" sldId="311"/>
            <ac:picMk id="10" creationId="{E855A08E-2422-D646-9B16-9AE7942FF068}"/>
          </ac:picMkLst>
        </pc:picChg>
      </pc:sldChg>
      <pc:sldChg chg="addSp delSp modSp add mod">
        <pc:chgData name="N.D. Barber" userId="2439b294-b381-4911-ad1d-575a5e61005a" providerId="ADAL" clId="{5891C015-8657-CB42-BD8D-C395FB0AE5D9}" dt="2020-08-10T12:34:54.803" v="596" actId="1076"/>
        <pc:sldMkLst>
          <pc:docMk/>
          <pc:sldMk cId="554122961" sldId="312"/>
        </pc:sldMkLst>
        <pc:spChg chg="del">
          <ac:chgData name="N.D. Barber" userId="2439b294-b381-4911-ad1d-575a5e61005a" providerId="ADAL" clId="{5891C015-8657-CB42-BD8D-C395FB0AE5D9}" dt="2020-08-10T12:34:46.920" v="590"/>
          <ac:spMkLst>
            <pc:docMk/>
            <pc:sldMk cId="554122961" sldId="312"/>
            <ac:spMk id="3" creationId="{5A0EF941-B132-7446-AC6C-AB92C3AE63E0}"/>
          </ac:spMkLst>
        </pc:spChg>
        <pc:spChg chg="mod">
          <ac:chgData name="N.D. Barber" userId="2439b294-b381-4911-ad1d-575a5e61005a" providerId="ADAL" clId="{5891C015-8657-CB42-BD8D-C395FB0AE5D9}" dt="2020-08-10T12:34:31.074" v="589" actId="27636"/>
          <ac:spMkLst>
            <pc:docMk/>
            <pc:sldMk cId="554122961" sldId="312"/>
            <ac:spMk id="5" creationId="{827C217D-A842-DF42-9F74-AF2DD549EA46}"/>
          </ac:spMkLst>
        </pc:spChg>
        <pc:picChg chg="add mod">
          <ac:chgData name="N.D. Barber" userId="2439b294-b381-4911-ad1d-575a5e61005a" providerId="ADAL" clId="{5891C015-8657-CB42-BD8D-C395FB0AE5D9}" dt="2020-08-10T12:34:54.803" v="596" actId="1076"/>
          <ac:picMkLst>
            <pc:docMk/>
            <pc:sldMk cId="554122961" sldId="312"/>
            <ac:picMk id="8" creationId="{EDB3E6EA-BD47-7649-8034-9DD09D861AF0}"/>
          </ac:picMkLst>
        </pc:picChg>
      </pc:sldChg>
      <pc:sldMasterChg chg="addSp delSp modSp mod modSldLayout">
        <pc:chgData name="N.D. Barber" userId="2439b294-b381-4911-ad1d-575a5e61005a" providerId="ADAL" clId="{5891C015-8657-CB42-BD8D-C395FB0AE5D9}" dt="2020-08-10T12:07:39.252" v="123" actId="207"/>
        <pc:sldMasterMkLst>
          <pc:docMk/>
          <pc:sldMasterMk cId="943519665" sldId="2147483840"/>
        </pc:sldMasterMkLst>
        <pc:spChg chg="add del mod">
          <ac:chgData name="N.D. Barber" userId="2439b294-b381-4911-ad1d-575a5e61005a" providerId="ADAL" clId="{5891C015-8657-CB42-BD8D-C395FB0AE5D9}" dt="2020-08-10T12:06:40.226" v="113" actId="478"/>
          <ac:spMkLst>
            <pc:docMk/>
            <pc:sldMasterMk cId="943519665" sldId="2147483840"/>
            <ac:spMk id="5" creationId="{00000000-0000-0000-0000-000000000000}"/>
          </ac:spMkLst>
        </pc:spChg>
        <pc:spChg chg="add del mod">
          <ac:chgData name="N.D. Barber" userId="2439b294-b381-4911-ad1d-575a5e61005a" providerId="ADAL" clId="{5891C015-8657-CB42-BD8D-C395FB0AE5D9}" dt="2020-08-10T12:06:24.766" v="110"/>
          <ac:spMkLst>
            <pc:docMk/>
            <pc:sldMasterMk cId="943519665" sldId="2147483840"/>
            <ac:spMk id="8" creationId="{5F61C085-95D4-C34E-9E24-7AF45E785725}"/>
          </ac:spMkLst>
        </pc:spChg>
        <pc:spChg chg="add mod">
          <ac:chgData name="N.D. Barber" userId="2439b294-b381-4911-ad1d-575a5e61005a" providerId="ADAL" clId="{5891C015-8657-CB42-BD8D-C395FB0AE5D9}" dt="2020-08-10T12:06:55.500" v="120" actId="404"/>
          <ac:spMkLst>
            <pc:docMk/>
            <pc:sldMasterMk cId="943519665" sldId="2147483840"/>
            <ac:spMk id="9" creationId="{BC84F250-124D-F240-BA98-7CC4462CF4D1}"/>
          </ac:spMkLst>
        </pc:spChg>
        <pc:sldLayoutChg chg="addSp delSp modSp mod">
          <pc:chgData name="N.D. Barber" userId="2439b294-b381-4911-ad1d-575a5e61005a" providerId="ADAL" clId="{5891C015-8657-CB42-BD8D-C395FB0AE5D9}" dt="2020-08-10T12:07:39.252" v="123" actId="207"/>
          <pc:sldLayoutMkLst>
            <pc:docMk/>
            <pc:sldMasterMk cId="943519665" sldId="2147483840"/>
            <pc:sldLayoutMk cId="500513957" sldId="2147483841"/>
          </pc:sldLayoutMkLst>
          <pc:spChg chg="del">
            <ac:chgData name="N.D. Barber" userId="2439b294-b381-4911-ad1d-575a5e61005a" providerId="ADAL" clId="{5891C015-8657-CB42-BD8D-C395FB0AE5D9}" dt="2020-08-10T12:07:23.565" v="121" actId="478"/>
            <ac:spMkLst>
              <pc:docMk/>
              <pc:sldMasterMk cId="943519665" sldId="2147483840"/>
              <pc:sldLayoutMk cId="500513957" sldId="2147483841"/>
              <ac:spMk id="5" creationId="{00000000-0000-0000-0000-000000000000}"/>
            </ac:spMkLst>
          </pc:spChg>
          <pc:spChg chg="add mod">
            <ac:chgData name="N.D. Barber" userId="2439b294-b381-4911-ad1d-575a5e61005a" providerId="ADAL" clId="{5891C015-8657-CB42-BD8D-C395FB0AE5D9}" dt="2020-08-10T12:07:39.252" v="123" actId="207"/>
            <ac:spMkLst>
              <pc:docMk/>
              <pc:sldMasterMk cId="943519665" sldId="2147483840"/>
              <pc:sldLayoutMk cId="500513957" sldId="2147483841"/>
              <ac:spMk id="8" creationId="{49812F59-30FC-DC44-97FC-6314F543AD7F}"/>
            </ac:spMkLst>
          </pc:spChg>
        </pc:sldLayoutChg>
        <pc:sldLayoutChg chg="addSp delSp modSp mod">
          <pc:chgData name="N.D. Barber" userId="2439b294-b381-4911-ad1d-575a5e61005a" providerId="ADAL" clId="{5891C015-8657-CB42-BD8D-C395FB0AE5D9}" dt="2020-08-10T12:05:16.210" v="91"/>
          <pc:sldLayoutMkLst>
            <pc:docMk/>
            <pc:sldMasterMk cId="943519665" sldId="2147483840"/>
            <pc:sldLayoutMk cId="348827697" sldId="2147483842"/>
          </pc:sldLayoutMkLst>
          <pc:spChg chg="del">
            <ac:chgData name="N.D. Barber" userId="2439b294-b381-4911-ad1d-575a5e61005a" providerId="ADAL" clId="{5891C015-8657-CB42-BD8D-C395FB0AE5D9}" dt="2020-08-10T12:05:14.996" v="90" actId="478"/>
            <ac:spMkLst>
              <pc:docMk/>
              <pc:sldMasterMk cId="943519665" sldId="2147483840"/>
              <pc:sldLayoutMk cId="348827697" sldId="2147483842"/>
              <ac:spMk id="5" creationId="{00000000-0000-0000-0000-000000000000}"/>
            </ac:spMkLst>
          </pc:spChg>
          <pc:spChg chg="add mod">
            <ac:chgData name="N.D. Barber" userId="2439b294-b381-4911-ad1d-575a5e61005a" providerId="ADAL" clId="{5891C015-8657-CB42-BD8D-C395FB0AE5D9}" dt="2020-08-10T12:05:16.210" v="91"/>
            <ac:spMkLst>
              <pc:docMk/>
              <pc:sldMasterMk cId="943519665" sldId="2147483840"/>
              <pc:sldLayoutMk cId="348827697" sldId="2147483842"/>
              <ac:spMk id="7" creationId="{4BE83CEA-34A8-8142-A2A9-8D4143297DD8}"/>
            </ac:spMkLst>
          </pc:spChg>
        </pc:sldLayoutChg>
        <pc:sldLayoutChg chg="modSp mod">
          <pc:chgData name="N.D. Barber" userId="2439b294-b381-4911-ad1d-575a5e61005a" providerId="ADAL" clId="{5891C015-8657-CB42-BD8D-C395FB0AE5D9}" dt="2020-08-10T12:04:44.325" v="89" actId="20577"/>
          <pc:sldLayoutMkLst>
            <pc:docMk/>
            <pc:sldMasterMk cId="943519665" sldId="2147483840"/>
            <pc:sldLayoutMk cId="1705858972" sldId="2147483843"/>
          </pc:sldLayoutMkLst>
          <pc:spChg chg="mod">
            <ac:chgData name="N.D. Barber" userId="2439b294-b381-4911-ad1d-575a5e61005a" providerId="ADAL" clId="{5891C015-8657-CB42-BD8D-C395FB0AE5D9}" dt="2020-08-10T12:04:44.325" v="89" actId="20577"/>
            <ac:spMkLst>
              <pc:docMk/>
              <pc:sldMasterMk cId="943519665" sldId="2147483840"/>
              <pc:sldLayoutMk cId="1705858972" sldId="2147483843"/>
              <ac:spMk id="5" creationId="{00000000-0000-0000-0000-000000000000}"/>
            </ac:spMkLst>
          </pc:spChg>
        </pc:sldLayoutChg>
        <pc:sldLayoutChg chg="addSp delSp modSp mod">
          <pc:chgData name="N.D. Barber" userId="2439b294-b381-4911-ad1d-575a5e61005a" providerId="ADAL" clId="{5891C015-8657-CB42-BD8D-C395FB0AE5D9}" dt="2020-08-10T12:05:21.192" v="93"/>
          <pc:sldLayoutMkLst>
            <pc:docMk/>
            <pc:sldMasterMk cId="943519665" sldId="2147483840"/>
            <pc:sldLayoutMk cId="760718030" sldId="2147483844"/>
          </pc:sldLayoutMkLst>
          <pc:spChg chg="del">
            <ac:chgData name="N.D. Barber" userId="2439b294-b381-4911-ad1d-575a5e61005a" providerId="ADAL" clId="{5891C015-8657-CB42-BD8D-C395FB0AE5D9}" dt="2020-08-10T12:05:20.168" v="92" actId="478"/>
            <ac:spMkLst>
              <pc:docMk/>
              <pc:sldMasterMk cId="943519665" sldId="2147483840"/>
              <pc:sldLayoutMk cId="760718030" sldId="2147483844"/>
              <ac:spMk id="6" creationId="{00000000-0000-0000-0000-000000000000}"/>
            </ac:spMkLst>
          </pc:spChg>
          <pc:spChg chg="add mod">
            <ac:chgData name="N.D. Barber" userId="2439b294-b381-4911-ad1d-575a5e61005a" providerId="ADAL" clId="{5891C015-8657-CB42-BD8D-C395FB0AE5D9}" dt="2020-08-10T12:05:21.192" v="93"/>
            <ac:spMkLst>
              <pc:docMk/>
              <pc:sldMasterMk cId="943519665" sldId="2147483840"/>
              <pc:sldLayoutMk cId="760718030" sldId="2147483844"/>
              <ac:spMk id="8" creationId="{55252851-8FF3-8440-AB94-563A991D5F14}"/>
            </ac:spMkLst>
          </pc:spChg>
        </pc:sldLayoutChg>
        <pc:sldLayoutChg chg="addSp delSp modSp mod">
          <pc:chgData name="N.D. Barber" userId="2439b294-b381-4911-ad1d-575a5e61005a" providerId="ADAL" clId="{5891C015-8657-CB42-BD8D-C395FB0AE5D9}" dt="2020-08-10T12:05:26.379" v="95"/>
          <pc:sldLayoutMkLst>
            <pc:docMk/>
            <pc:sldMasterMk cId="943519665" sldId="2147483840"/>
            <pc:sldLayoutMk cId="1227059329" sldId="2147483845"/>
          </pc:sldLayoutMkLst>
          <pc:spChg chg="del">
            <ac:chgData name="N.D. Barber" userId="2439b294-b381-4911-ad1d-575a5e61005a" providerId="ADAL" clId="{5891C015-8657-CB42-BD8D-C395FB0AE5D9}" dt="2020-08-10T12:05:25.543" v="94" actId="478"/>
            <ac:spMkLst>
              <pc:docMk/>
              <pc:sldMasterMk cId="943519665" sldId="2147483840"/>
              <pc:sldLayoutMk cId="1227059329" sldId="2147483845"/>
              <ac:spMk id="8" creationId="{00000000-0000-0000-0000-000000000000}"/>
            </ac:spMkLst>
          </pc:spChg>
          <pc:spChg chg="add mod">
            <ac:chgData name="N.D. Barber" userId="2439b294-b381-4911-ad1d-575a5e61005a" providerId="ADAL" clId="{5891C015-8657-CB42-BD8D-C395FB0AE5D9}" dt="2020-08-10T12:05:26.379" v="95"/>
            <ac:spMkLst>
              <pc:docMk/>
              <pc:sldMasterMk cId="943519665" sldId="2147483840"/>
              <pc:sldLayoutMk cId="1227059329" sldId="2147483845"/>
              <ac:spMk id="11" creationId="{B354BDFD-42DD-D144-9FB7-8EB438656423}"/>
            </ac:spMkLst>
          </pc:spChg>
        </pc:sldLayoutChg>
        <pc:sldLayoutChg chg="addSp delSp modSp mod">
          <pc:chgData name="N.D. Barber" userId="2439b294-b381-4911-ad1d-575a5e61005a" providerId="ADAL" clId="{5891C015-8657-CB42-BD8D-C395FB0AE5D9}" dt="2020-08-10T12:05:30.517" v="97"/>
          <pc:sldLayoutMkLst>
            <pc:docMk/>
            <pc:sldMasterMk cId="943519665" sldId="2147483840"/>
            <pc:sldLayoutMk cId="686757842" sldId="2147483846"/>
          </pc:sldLayoutMkLst>
          <pc:spChg chg="del">
            <ac:chgData name="N.D. Barber" userId="2439b294-b381-4911-ad1d-575a5e61005a" providerId="ADAL" clId="{5891C015-8657-CB42-BD8D-C395FB0AE5D9}" dt="2020-08-10T12:05:29.710" v="96" actId="478"/>
            <ac:spMkLst>
              <pc:docMk/>
              <pc:sldMasterMk cId="943519665" sldId="2147483840"/>
              <pc:sldLayoutMk cId="686757842" sldId="2147483846"/>
              <ac:spMk id="4" creationId="{00000000-0000-0000-0000-000000000000}"/>
            </ac:spMkLst>
          </pc:spChg>
          <pc:spChg chg="add mod">
            <ac:chgData name="N.D. Barber" userId="2439b294-b381-4911-ad1d-575a5e61005a" providerId="ADAL" clId="{5891C015-8657-CB42-BD8D-C395FB0AE5D9}" dt="2020-08-10T12:05:30.517" v="97"/>
            <ac:spMkLst>
              <pc:docMk/>
              <pc:sldMasterMk cId="943519665" sldId="2147483840"/>
              <pc:sldLayoutMk cId="686757842" sldId="2147483846"/>
              <ac:spMk id="7" creationId="{08D7CE7F-5D15-204C-882E-4829B6073EF3}"/>
            </ac:spMkLst>
          </pc:spChg>
        </pc:sldLayoutChg>
        <pc:sldLayoutChg chg="addSp delSp modSp mod">
          <pc:chgData name="N.D. Barber" userId="2439b294-b381-4911-ad1d-575a5e61005a" providerId="ADAL" clId="{5891C015-8657-CB42-BD8D-C395FB0AE5D9}" dt="2020-08-10T12:05:34.966" v="99"/>
          <pc:sldLayoutMkLst>
            <pc:docMk/>
            <pc:sldMasterMk cId="943519665" sldId="2147483840"/>
            <pc:sldLayoutMk cId="315205732" sldId="2147483847"/>
          </pc:sldLayoutMkLst>
          <pc:spChg chg="del">
            <ac:chgData name="N.D. Barber" userId="2439b294-b381-4911-ad1d-575a5e61005a" providerId="ADAL" clId="{5891C015-8657-CB42-BD8D-C395FB0AE5D9}" dt="2020-08-10T12:05:34.229" v="98" actId="478"/>
            <ac:spMkLst>
              <pc:docMk/>
              <pc:sldMasterMk cId="943519665" sldId="2147483840"/>
              <pc:sldLayoutMk cId="315205732" sldId="2147483847"/>
              <ac:spMk id="3" creationId="{00000000-0000-0000-0000-000000000000}"/>
            </ac:spMkLst>
          </pc:spChg>
          <pc:spChg chg="add mod">
            <ac:chgData name="N.D. Barber" userId="2439b294-b381-4911-ad1d-575a5e61005a" providerId="ADAL" clId="{5891C015-8657-CB42-BD8D-C395FB0AE5D9}" dt="2020-08-10T12:05:34.966" v="99"/>
            <ac:spMkLst>
              <pc:docMk/>
              <pc:sldMasterMk cId="943519665" sldId="2147483840"/>
              <pc:sldLayoutMk cId="315205732" sldId="2147483847"/>
              <ac:spMk id="5" creationId="{5BE2D895-36AA-3B47-A887-2B3894AFD3CD}"/>
            </ac:spMkLst>
          </pc:spChg>
        </pc:sldLayoutChg>
        <pc:sldLayoutChg chg="addSp delSp modSp mod">
          <pc:chgData name="N.D. Barber" userId="2439b294-b381-4911-ad1d-575a5e61005a" providerId="ADAL" clId="{5891C015-8657-CB42-BD8D-C395FB0AE5D9}" dt="2020-08-10T12:05:40.375" v="101"/>
          <pc:sldLayoutMkLst>
            <pc:docMk/>
            <pc:sldMasterMk cId="943519665" sldId="2147483840"/>
            <pc:sldLayoutMk cId="1435309201" sldId="2147483848"/>
          </pc:sldLayoutMkLst>
          <pc:spChg chg="del">
            <ac:chgData name="N.D. Barber" userId="2439b294-b381-4911-ad1d-575a5e61005a" providerId="ADAL" clId="{5891C015-8657-CB42-BD8D-C395FB0AE5D9}" dt="2020-08-10T12:05:39.585" v="100" actId="478"/>
            <ac:spMkLst>
              <pc:docMk/>
              <pc:sldMasterMk cId="943519665" sldId="2147483840"/>
              <pc:sldLayoutMk cId="1435309201" sldId="2147483848"/>
              <ac:spMk id="6" creationId="{00000000-0000-0000-0000-000000000000}"/>
            </ac:spMkLst>
          </pc:spChg>
          <pc:spChg chg="add mod">
            <ac:chgData name="N.D. Barber" userId="2439b294-b381-4911-ad1d-575a5e61005a" providerId="ADAL" clId="{5891C015-8657-CB42-BD8D-C395FB0AE5D9}" dt="2020-08-10T12:05:40.375" v="101"/>
            <ac:spMkLst>
              <pc:docMk/>
              <pc:sldMasterMk cId="943519665" sldId="2147483840"/>
              <pc:sldLayoutMk cId="1435309201" sldId="2147483848"/>
              <ac:spMk id="8" creationId="{50E5F57C-152A-1D4F-A9AC-828D177D1389}"/>
            </ac:spMkLst>
          </pc:spChg>
        </pc:sldLayoutChg>
        <pc:sldLayoutChg chg="addSp delSp modSp mod">
          <pc:chgData name="N.D. Barber" userId="2439b294-b381-4911-ad1d-575a5e61005a" providerId="ADAL" clId="{5891C015-8657-CB42-BD8D-C395FB0AE5D9}" dt="2020-08-10T12:05:44.798" v="103"/>
          <pc:sldLayoutMkLst>
            <pc:docMk/>
            <pc:sldMasterMk cId="943519665" sldId="2147483840"/>
            <pc:sldLayoutMk cId="206652717" sldId="2147483849"/>
          </pc:sldLayoutMkLst>
          <pc:spChg chg="del">
            <ac:chgData name="N.D. Barber" userId="2439b294-b381-4911-ad1d-575a5e61005a" providerId="ADAL" clId="{5891C015-8657-CB42-BD8D-C395FB0AE5D9}" dt="2020-08-10T12:05:44.060" v="102" actId="478"/>
            <ac:spMkLst>
              <pc:docMk/>
              <pc:sldMasterMk cId="943519665" sldId="2147483840"/>
              <pc:sldLayoutMk cId="206652717" sldId="2147483849"/>
              <ac:spMk id="6" creationId="{00000000-0000-0000-0000-000000000000}"/>
            </ac:spMkLst>
          </pc:spChg>
          <pc:spChg chg="add mod">
            <ac:chgData name="N.D. Barber" userId="2439b294-b381-4911-ad1d-575a5e61005a" providerId="ADAL" clId="{5891C015-8657-CB42-BD8D-C395FB0AE5D9}" dt="2020-08-10T12:05:44.798" v="103"/>
            <ac:spMkLst>
              <pc:docMk/>
              <pc:sldMasterMk cId="943519665" sldId="2147483840"/>
              <pc:sldLayoutMk cId="206652717" sldId="2147483849"/>
              <ac:spMk id="9" creationId="{0FA25C27-4288-8E42-817D-D1F8D67823E8}"/>
            </ac:spMkLst>
          </pc:spChg>
        </pc:sldLayoutChg>
        <pc:sldLayoutChg chg="addSp delSp modSp mod">
          <pc:chgData name="N.D. Barber" userId="2439b294-b381-4911-ad1d-575a5e61005a" providerId="ADAL" clId="{5891C015-8657-CB42-BD8D-C395FB0AE5D9}" dt="2020-08-10T12:05:49.210" v="105"/>
          <pc:sldLayoutMkLst>
            <pc:docMk/>
            <pc:sldMasterMk cId="943519665" sldId="2147483840"/>
            <pc:sldLayoutMk cId="251404145" sldId="2147483850"/>
          </pc:sldLayoutMkLst>
          <pc:spChg chg="del">
            <ac:chgData name="N.D. Barber" userId="2439b294-b381-4911-ad1d-575a5e61005a" providerId="ADAL" clId="{5891C015-8657-CB42-BD8D-C395FB0AE5D9}" dt="2020-08-10T12:05:48.270" v="104" actId="478"/>
            <ac:spMkLst>
              <pc:docMk/>
              <pc:sldMasterMk cId="943519665" sldId="2147483840"/>
              <pc:sldLayoutMk cId="251404145" sldId="2147483850"/>
              <ac:spMk id="5" creationId="{00000000-0000-0000-0000-000000000000}"/>
            </ac:spMkLst>
          </pc:spChg>
          <pc:spChg chg="add mod">
            <ac:chgData name="N.D. Barber" userId="2439b294-b381-4911-ad1d-575a5e61005a" providerId="ADAL" clId="{5891C015-8657-CB42-BD8D-C395FB0AE5D9}" dt="2020-08-10T12:05:49.210" v="105"/>
            <ac:spMkLst>
              <pc:docMk/>
              <pc:sldMasterMk cId="943519665" sldId="2147483840"/>
              <pc:sldLayoutMk cId="251404145" sldId="2147483850"/>
              <ac:spMk id="7" creationId="{130408CF-159F-4C43-8062-80A5C42BBBD3}"/>
            </ac:spMkLst>
          </pc:spChg>
        </pc:sldLayoutChg>
        <pc:sldLayoutChg chg="addSp delSp modSp mod">
          <pc:chgData name="N.D. Barber" userId="2439b294-b381-4911-ad1d-575a5e61005a" providerId="ADAL" clId="{5891C015-8657-CB42-BD8D-C395FB0AE5D9}" dt="2020-08-10T12:05:54.233" v="107"/>
          <pc:sldLayoutMkLst>
            <pc:docMk/>
            <pc:sldMasterMk cId="943519665" sldId="2147483840"/>
            <pc:sldLayoutMk cId="862897899" sldId="2147483851"/>
          </pc:sldLayoutMkLst>
          <pc:spChg chg="del">
            <ac:chgData name="N.D. Barber" userId="2439b294-b381-4911-ad1d-575a5e61005a" providerId="ADAL" clId="{5891C015-8657-CB42-BD8D-C395FB0AE5D9}" dt="2020-08-10T12:05:53.422" v="106" actId="478"/>
            <ac:spMkLst>
              <pc:docMk/>
              <pc:sldMasterMk cId="943519665" sldId="2147483840"/>
              <pc:sldLayoutMk cId="862897899" sldId="2147483851"/>
              <ac:spMk id="5" creationId="{00000000-0000-0000-0000-000000000000}"/>
            </ac:spMkLst>
          </pc:spChg>
          <pc:spChg chg="add mod">
            <ac:chgData name="N.D. Barber" userId="2439b294-b381-4911-ad1d-575a5e61005a" providerId="ADAL" clId="{5891C015-8657-CB42-BD8D-C395FB0AE5D9}" dt="2020-08-10T12:05:54.233" v="107"/>
            <ac:spMkLst>
              <pc:docMk/>
              <pc:sldMasterMk cId="943519665" sldId="2147483840"/>
              <pc:sldLayoutMk cId="862897899" sldId="2147483851"/>
              <ac:spMk id="7" creationId="{0C1AEF52-738D-3943-893F-23377E26B78F}"/>
            </ac:spMkLst>
          </pc:spChg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C7D8FB-D554-474A-86CD-E198A79F27E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CA3C01F-F631-4DA7-BDD0-1BB4BEFC5EE6}">
      <dgm:prSet/>
      <dgm:spPr/>
      <dgm:t>
        <a:bodyPr/>
        <a:lstStyle/>
        <a:p>
          <a:r>
            <a:rPr lang="en-US" baseline="0" dirty="0"/>
            <a:t>Objectives (10 Minutes)</a:t>
          </a:r>
          <a:endParaRPr lang="en-US" dirty="0"/>
        </a:p>
      </dgm:t>
    </dgm:pt>
    <dgm:pt modelId="{C1CDCC7E-DFBC-47B1-ADC8-B03A875E4197}" type="parTrans" cxnId="{D96E0C18-E73F-418E-9641-7D8CDDD6FB65}">
      <dgm:prSet/>
      <dgm:spPr/>
      <dgm:t>
        <a:bodyPr/>
        <a:lstStyle/>
        <a:p>
          <a:endParaRPr lang="en-US"/>
        </a:p>
      </dgm:t>
    </dgm:pt>
    <dgm:pt modelId="{309598F8-B627-4F9F-92BD-E607D1101CC0}" type="sibTrans" cxnId="{D96E0C18-E73F-418E-9641-7D8CDDD6FB65}">
      <dgm:prSet/>
      <dgm:spPr/>
      <dgm:t>
        <a:bodyPr/>
        <a:lstStyle/>
        <a:p>
          <a:endParaRPr lang="en-US"/>
        </a:p>
      </dgm:t>
    </dgm:pt>
    <dgm:pt modelId="{A95C9791-2D2E-46F8-A531-A6F7997550C2}">
      <dgm:prSet/>
      <dgm:spPr/>
      <dgm:t>
        <a:bodyPr/>
        <a:lstStyle/>
        <a:p>
          <a:r>
            <a:rPr lang="en-US" baseline="0" dirty="0"/>
            <a:t>My Background (10 Minutes)</a:t>
          </a:r>
          <a:endParaRPr lang="en-US" dirty="0"/>
        </a:p>
      </dgm:t>
    </dgm:pt>
    <dgm:pt modelId="{55F27238-CB39-42C3-9912-6841A353E917}" type="parTrans" cxnId="{B189FC52-C030-4FDA-86F0-1D46859966CF}">
      <dgm:prSet/>
      <dgm:spPr/>
      <dgm:t>
        <a:bodyPr/>
        <a:lstStyle/>
        <a:p>
          <a:endParaRPr lang="en-US"/>
        </a:p>
      </dgm:t>
    </dgm:pt>
    <dgm:pt modelId="{DECB6989-C12B-4FAD-B4DA-FD3BC8DE6F63}" type="sibTrans" cxnId="{B189FC52-C030-4FDA-86F0-1D46859966CF}">
      <dgm:prSet/>
      <dgm:spPr/>
      <dgm:t>
        <a:bodyPr/>
        <a:lstStyle/>
        <a:p>
          <a:endParaRPr lang="en-US"/>
        </a:p>
      </dgm:t>
    </dgm:pt>
    <dgm:pt modelId="{72C5FC11-1676-4C84-A437-A5AAD4911FFF}">
      <dgm:prSet/>
      <dgm:spPr/>
      <dgm:t>
        <a:bodyPr/>
        <a:lstStyle/>
        <a:p>
          <a:r>
            <a:rPr lang="en-US" baseline="0" dirty="0"/>
            <a:t>Why GIS? (15 Minutes)</a:t>
          </a:r>
          <a:endParaRPr lang="en-US" dirty="0"/>
        </a:p>
      </dgm:t>
    </dgm:pt>
    <dgm:pt modelId="{48C43071-0182-4C46-9596-34279F473BBC}" type="parTrans" cxnId="{0C3BFCC8-744A-4FBB-8CA3-7F91217EA052}">
      <dgm:prSet/>
      <dgm:spPr/>
      <dgm:t>
        <a:bodyPr/>
        <a:lstStyle/>
        <a:p>
          <a:endParaRPr lang="en-US"/>
        </a:p>
      </dgm:t>
    </dgm:pt>
    <dgm:pt modelId="{46E320DB-6C57-4B7E-B439-A9EA35F12AAB}" type="sibTrans" cxnId="{0C3BFCC8-744A-4FBB-8CA3-7F91217EA052}">
      <dgm:prSet/>
      <dgm:spPr/>
      <dgm:t>
        <a:bodyPr/>
        <a:lstStyle/>
        <a:p>
          <a:endParaRPr lang="en-US"/>
        </a:p>
      </dgm:t>
    </dgm:pt>
    <dgm:pt modelId="{7B48353D-085C-490B-AF65-B06B6E92221B}">
      <dgm:prSet/>
      <dgm:spPr/>
      <dgm:t>
        <a:bodyPr/>
        <a:lstStyle/>
        <a:p>
          <a:r>
            <a:rPr lang="en-US" baseline="0" dirty="0"/>
            <a:t>Principles of GIS (45 Minutes)</a:t>
          </a:r>
          <a:endParaRPr lang="en-US" dirty="0"/>
        </a:p>
      </dgm:t>
    </dgm:pt>
    <dgm:pt modelId="{3730B64E-B7C6-481F-9BC0-A700F3A35007}" type="parTrans" cxnId="{3F304F76-8677-4199-8230-5043FE6855B4}">
      <dgm:prSet/>
      <dgm:spPr/>
      <dgm:t>
        <a:bodyPr/>
        <a:lstStyle/>
        <a:p>
          <a:endParaRPr lang="en-US"/>
        </a:p>
      </dgm:t>
    </dgm:pt>
    <dgm:pt modelId="{4E016749-20C9-4F17-B510-C076A607ED5A}" type="sibTrans" cxnId="{3F304F76-8677-4199-8230-5043FE6855B4}">
      <dgm:prSet/>
      <dgm:spPr/>
      <dgm:t>
        <a:bodyPr/>
        <a:lstStyle/>
        <a:p>
          <a:endParaRPr lang="en-US"/>
        </a:p>
      </dgm:t>
    </dgm:pt>
    <dgm:pt modelId="{35CB32CB-AA1C-441F-BD0C-3A1599F5D067}">
      <dgm:prSet/>
      <dgm:spPr/>
      <dgm:t>
        <a:bodyPr/>
        <a:lstStyle/>
        <a:p>
          <a:r>
            <a:rPr lang="en-US" baseline="0" dirty="0"/>
            <a:t>Whirlwind Intro to QGIS </a:t>
          </a:r>
        </a:p>
        <a:p>
          <a:r>
            <a:rPr lang="en-US" baseline="0" dirty="0"/>
            <a:t>(20 Minutes)</a:t>
          </a:r>
          <a:endParaRPr lang="en-US" dirty="0"/>
        </a:p>
      </dgm:t>
    </dgm:pt>
    <dgm:pt modelId="{F639C64D-8CBB-45EA-8741-AC0B34A2484D}" type="parTrans" cxnId="{7EA5793D-AC91-419A-A780-A2CD3F5CAC42}">
      <dgm:prSet/>
      <dgm:spPr/>
      <dgm:t>
        <a:bodyPr/>
        <a:lstStyle/>
        <a:p>
          <a:endParaRPr lang="en-US"/>
        </a:p>
      </dgm:t>
    </dgm:pt>
    <dgm:pt modelId="{9B6C80D1-F9A2-4F8A-968C-99B833C449C4}" type="sibTrans" cxnId="{7EA5793D-AC91-419A-A780-A2CD3F5CAC42}">
      <dgm:prSet/>
      <dgm:spPr/>
      <dgm:t>
        <a:bodyPr/>
        <a:lstStyle/>
        <a:p>
          <a:endParaRPr lang="en-US"/>
        </a:p>
      </dgm:t>
    </dgm:pt>
    <dgm:pt modelId="{8E78892A-B98E-4139-96FB-D2EF3F21EA01}" type="pres">
      <dgm:prSet presAssocID="{6AC7D8FB-D554-474A-86CD-E198A79F27E3}" presName="root" presStyleCnt="0">
        <dgm:presLayoutVars>
          <dgm:dir/>
          <dgm:resizeHandles val="exact"/>
        </dgm:presLayoutVars>
      </dgm:prSet>
      <dgm:spPr/>
    </dgm:pt>
    <dgm:pt modelId="{330C9C53-8590-45F7-8DF5-E69016652934}" type="pres">
      <dgm:prSet presAssocID="{9CA3C01F-F631-4DA7-BDD0-1BB4BEFC5EE6}" presName="compNode" presStyleCnt="0"/>
      <dgm:spPr/>
    </dgm:pt>
    <dgm:pt modelId="{FBD384DC-2012-45C0-8E33-7556ABB93A45}" type="pres">
      <dgm:prSet presAssocID="{9CA3C01F-F631-4DA7-BDD0-1BB4BEFC5EE6}" presName="bgRect" presStyleLbl="bgShp" presStyleIdx="0" presStyleCnt="5"/>
      <dgm:spPr/>
    </dgm:pt>
    <dgm:pt modelId="{FAB1015E-452A-4F6F-BF07-775721FFD0EF}" type="pres">
      <dgm:prSet presAssocID="{9CA3C01F-F631-4DA7-BDD0-1BB4BEFC5EE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ryboard"/>
        </a:ext>
      </dgm:extLst>
    </dgm:pt>
    <dgm:pt modelId="{EA334684-E231-4A2A-990D-8890D7F8F337}" type="pres">
      <dgm:prSet presAssocID="{9CA3C01F-F631-4DA7-BDD0-1BB4BEFC5EE6}" presName="spaceRect" presStyleCnt="0"/>
      <dgm:spPr/>
    </dgm:pt>
    <dgm:pt modelId="{C1444269-DA6E-4DB6-8665-2D85C00624ED}" type="pres">
      <dgm:prSet presAssocID="{9CA3C01F-F631-4DA7-BDD0-1BB4BEFC5EE6}" presName="parTx" presStyleLbl="revTx" presStyleIdx="0" presStyleCnt="5">
        <dgm:presLayoutVars>
          <dgm:chMax val="0"/>
          <dgm:chPref val="0"/>
        </dgm:presLayoutVars>
      </dgm:prSet>
      <dgm:spPr/>
    </dgm:pt>
    <dgm:pt modelId="{A968F66D-2090-406C-80D0-2AE60640BAA2}" type="pres">
      <dgm:prSet presAssocID="{309598F8-B627-4F9F-92BD-E607D1101CC0}" presName="sibTrans" presStyleCnt="0"/>
      <dgm:spPr/>
    </dgm:pt>
    <dgm:pt modelId="{7F7EEB82-8645-4B5C-9EB4-CF7F5019685B}" type="pres">
      <dgm:prSet presAssocID="{A95C9791-2D2E-46F8-A531-A6F7997550C2}" presName="compNode" presStyleCnt="0"/>
      <dgm:spPr/>
    </dgm:pt>
    <dgm:pt modelId="{1A0B21A2-83C0-435C-ABC6-6F9E033545C1}" type="pres">
      <dgm:prSet presAssocID="{A95C9791-2D2E-46F8-A531-A6F7997550C2}" presName="bgRect" presStyleLbl="bgShp" presStyleIdx="1" presStyleCnt="5"/>
      <dgm:spPr/>
    </dgm:pt>
    <dgm:pt modelId="{D43FE97E-54B3-4061-9C97-5C997DAAA0DA}" type="pres">
      <dgm:prSet presAssocID="{A95C9791-2D2E-46F8-A531-A6F7997550C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557A57DB-08B7-4059-999E-BC5E1E55E237}" type="pres">
      <dgm:prSet presAssocID="{A95C9791-2D2E-46F8-A531-A6F7997550C2}" presName="spaceRect" presStyleCnt="0"/>
      <dgm:spPr/>
    </dgm:pt>
    <dgm:pt modelId="{907E2DB3-FBCF-4479-83AA-22B40ABB8BB7}" type="pres">
      <dgm:prSet presAssocID="{A95C9791-2D2E-46F8-A531-A6F7997550C2}" presName="parTx" presStyleLbl="revTx" presStyleIdx="1" presStyleCnt="5">
        <dgm:presLayoutVars>
          <dgm:chMax val="0"/>
          <dgm:chPref val="0"/>
        </dgm:presLayoutVars>
      </dgm:prSet>
      <dgm:spPr/>
    </dgm:pt>
    <dgm:pt modelId="{C5ADBA79-2E28-45F8-B783-D555D4D3A0A5}" type="pres">
      <dgm:prSet presAssocID="{DECB6989-C12B-4FAD-B4DA-FD3BC8DE6F63}" presName="sibTrans" presStyleCnt="0"/>
      <dgm:spPr/>
    </dgm:pt>
    <dgm:pt modelId="{CC5ABD1E-7317-4547-B33E-38A009849B65}" type="pres">
      <dgm:prSet presAssocID="{72C5FC11-1676-4C84-A437-A5AAD4911FFF}" presName="compNode" presStyleCnt="0"/>
      <dgm:spPr/>
    </dgm:pt>
    <dgm:pt modelId="{C2BA0424-20CE-421B-BBC2-B06CED7D0EEC}" type="pres">
      <dgm:prSet presAssocID="{72C5FC11-1676-4C84-A437-A5AAD4911FFF}" presName="bgRect" presStyleLbl="bgShp" presStyleIdx="2" presStyleCnt="5"/>
      <dgm:spPr/>
    </dgm:pt>
    <dgm:pt modelId="{B4187333-6274-40D6-9F8F-35F54618DB9A}" type="pres">
      <dgm:prSet presAssocID="{72C5FC11-1676-4C84-A437-A5AAD4911FF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10830FDC-B72B-41BD-A6B7-41BB37EF49F4}" type="pres">
      <dgm:prSet presAssocID="{72C5FC11-1676-4C84-A437-A5AAD4911FFF}" presName="spaceRect" presStyleCnt="0"/>
      <dgm:spPr/>
    </dgm:pt>
    <dgm:pt modelId="{4966B82B-EF85-4406-8572-3617C127374E}" type="pres">
      <dgm:prSet presAssocID="{72C5FC11-1676-4C84-A437-A5AAD4911FFF}" presName="parTx" presStyleLbl="revTx" presStyleIdx="2" presStyleCnt="5">
        <dgm:presLayoutVars>
          <dgm:chMax val="0"/>
          <dgm:chPref val="0"/>
        </dgm:presLayoutVars>
      </dgm:prSet>
      <dgm:spPr/>
    </dgm:pt>
    <dgm:pt modelId="{5D0A844B-E23E-4C55-9785-0CF3EBE4BCCD}" type="pres">
      <dgm:prSet presAssocID="{46E320DB-6C57-4B7E-B439-A9EA35F12AAB}" presName="sibTrans" presStyleCnt="0"/>
      <dgm:spPr/>
    </dgm:pt>
    <dgm:pt modelId="{D7B84DAA-003D-4BAB-B5AA-4D0258668C2A}" type="pres">
      <dgm:prSet presAssocID="{7B48353D-085C-490B-AF65-B06B6E92221B}" presName="compNode" presStyleCnt="0"/>
      <dgm:spPr/>
    </dgm:pt>
    <dgm:pt modelId="{A85934FA-5F63-40F0-8D22-A2FB17E4C443}" type="pres">
      <dgm:prSet presAssocID="{7B48353D-085C-490B-AF65-B06B6E92221B}" presName="bgRect" presStyleLbl="bgShp" presStyleIdx="3" presStyleCnt="5"/>
      <dgm:spPr/>
    </dgm:pt>
    <dgm:pt modelId="{DA190EA3-5B84-460D-B195-880C2571FDD4}" type="pres">
      <dgm:prSet presAssocID="{7B48353D-085C-490B-AF65-B06B6E92221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EB7EE39-2582-432C-A485-B0444BB6CDC9}" type="pres">
      <dgm:prSet presAssocID="{7B48353D-085C-490B-AF65-B06B6E92221B}" presName="spaceRect" presStyleCnt="0"/>
      <dgm:spPr/>
    </dgm:pt>
    <dgm:pt modelId="{92C0F3A1-009F-4833-99C8-2221CE46F57C}" type="pres">
      <dgm:prSet presAssocID="{7B48353D-085C-490B-AF65-B06B6E92221B}" presName="parTx" presStyleLbl="revTx" presStyleIdx="3" presStyleCnt="5">
        <dgm:presLayoutVars>
          <dgm:chMax val="0"/>
          <dgm:chPref val="0"/>
        </dgm:presLayoutVars>
      </dgm:prSet>
      <dgm:spPr/>
    </dgm:pt>
    <dgm:pt modelId="{F1E36168-B54F-4626-B296-D55874963094}" type="pres">
      <dgm:prSet presAssocID="{4E016749-20C9-4F17-B510-C076A607ED5A}" presName="sibTrans" presStyleCnt="0"/>
      <dgm:spPr/>
    </dgm:pt>
    <dgm:pt modelId="{008E4468-198E-4BE5-BB47-37ABE76A82EF}" type="pres">
      <dgm:prSet presAssocID="{35CB32CB-AA1C-441F-BD0C-3A1599F5D067}" presName="compNode" presStyleCnt="0"/>
      <dgm:spPr/>
    </dgm:pt>
    <dgm:pt modelId="{16E53F87-D977-4564-BE58-1E687CFF3D6F}" type="pres">
      <dgm:prSet presAssocID="{35CB32CB-AA1C-441F-BD0C-3A1599F5D067}" presName="bgRect" presStyleLbl="bgShp" presStyleIdx="4" presStyleCnt="5"/>
      <dgm:spPr/>
    </dgm:pt>
    <dgm:pt modelId="{0561A643-4902-4FBA-A11A-2AE2ACE0E84F}" type="pres">
      <dgm:prSet presAssocID="{35CB32CB-AA1C-441F-BD0C-3A1599F5D06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0637B765-DE1B-47A6-8DCB-10A4E331C96A}" type="pres">
      <dgm:prSet presAssocID="{35CB32CB-AA1C-441F-BD0C-3A1599F5D067}" presName="spaceRect" presStyleCnt="0"/>
      <dgm:spPr/>
    </dgm:pt>
    <dgm:pt modelId="{32C3E3D5-E9E0-4CC9-8082-F7D7EFC76CD7}" type="pres">
      <dgm:prSet presAssocID="{35CB32CB-AA1C-441F-BD0C-3A1599F5D06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D96E0C18-E73F-418E-9641-7D8CDDD6FB65}" srcId="{6AC7D8FB-D554-474A-86CD-E198A79F27E3}" destId="{9CA3C01F-F631-4DA7-BDD0-1BB4BEFC5EE6}" srcOrd="0" destOrd="0" parTransId="{C1CDCC7E-DFBC-47B1-ADC8-B03A875E4197}" sibTransId="{309598F8-B627-4F9F-92BD-E607D1101CC0}"/>
    <dgm:cxn modelId="{7EA5793D-AC91-419A-A780-A2CD3F5CAC42}" srcId="{6AC7D8FB-D554-474A-86CD-E198A79F27E3}" destId="{35CB32CB-AA1C-441F-BD0C-3A1599F5D067}" srcOrd="4" destOrd="0" parTransId="{F639C64D-8CBB-45EA-8741-AC0B34A2484D}" sibTransId="{9B6C80D1-F9A2-4F8A-968C-99B833C449C4}"/>
    <dgm:cxn modelId="{B189FC52-C030-4FDA-86F0-1D46859966CF}" srcId="{6AC7D8FB-D554-474A-86CD-E198A79F27E3}" destId="{A95C9791-2D2E-46F8-A531-A6F7997550C2}" srcOrd="1" destOrd="0" parTransId="{55F27238-CB39-42C3-9912-6841A353E917}" sibTransId="{DECB6989-C12B-4FAD-B4DA-FD3BC8DE6F63}"/>
    <dgm:cxn modelId="{8994D06F-D93D-4C4A-A72D-B5C2C5B42888}" type="presOf" srcId="{6AC7D8FB-D554-474A-86CD-E198A79F27E3}" destId="{8E78892A-B98E-4139-96FB-D2EF3F21EA01}" srcOrd="0" destOrd="0" presId="urn:microsoft.com/office/officeart/2018/2/layout/IconVerticalSolidList"/>
    <dgm:cxn modelId="{3F304F76-8677-4199-8230-5043FE6855B4}" srcId="{6AC7D8FB-D554-474A-86CD-E198A79F27E3}" destId="{7B48353D-085C-490B-AF65-B06B6E92221B}" srcOrd="3" destOrd="0" parTransId="{3730B64E-B7C6-481F-9BC0-A700F3A35007}" sibTransId="{4E016749-20C9-4F17-B510-C076A607ED5A}"/>
    <dgm:cxn modelId="{E5E96FAC-C46A-42C3-9E0A-E313D3C0430C}" type="presOf" srcId="{72C5FC11-1676-4C84-A437-A5AAD4911FFF}" destId="{4966B82B-EF85-4406-8572-3617C127374E}" srcOrd="0" destOrd="0" presId="urn:microsoft.com/office/officeart/2018/2/layout/IconVerticalSolidList"/>
    <dgm:cxn modelId="{69336AC0-E54B-4D86-BAC0-7DFF6344C94C}" type="presOf" srcId="{7B48353D-085C-490B-AF65-B06B6E92221B}" destId="{92C0F3A1-009F-4833-99C8-2221CE46F57C}" srcOrd="0" destOrd="0" presId="urn:microsoft.com/office/officeart/2018/2/layout/IconVerticalSolidList"/>
    <dgm:cxn modelId="{0C3BFCC8-744A-4FBB-8CA3-7F91217EA052}" srcId="{6AC7D8FB-D554-474A-86CD-E198A79F27E3}" destId="{72C5FC11-1676-4C84-A437-A5AAD4911FFF}" srcOrd="2" destOrd="0" parTransId="{48C43071-0182-4C46-9596-34279F473BBC}" sibTransId="{46E320DB-6C57-4B7E-B439-A9EA35F12AAB}"/>
    <dgm:cxn modelId="{B7D85ECA-8C00-4112-AF65-55EE46F82A76}" type="presOf" srcId="{9CA3C01F-F631-4DA7-BDD0-1BB4BEFC5EE6}" destId="{C1444269-DA6E-4DB6-8665-2D85C00624ED}" srcOrd="0" destOrd="0" presId="urn:microsoft.com/office/officeart/2018/2/layout/IconVerticalSolidList"/>
    <dgm:cxn modelId="{1A4262D4-C7FC-45C6-815C-DA593BB7A5AE}" type="presOf" srcId="{35CB32CB-AA1C-441F-BD0C-3A1599F5D067}" destId="{32C3E3D5-E9E0-4CC9-8082-F7D7EFC76CD7}" srcOrd="0" destOrd="0" presId="urn:microsoft.com/office/officeart/2018/2/layout/IconVerticalSolidList"/>
    <dgm:cxn modelId="{9FF996F4-E828-4181-A47C-E7C5119F838D}" type="presOf" srcId="{A95C9791-2D2E-46F8-A531-A6F7997550C2}" destId="{907E2DB3-FBCF-4479-83AA-22B40ABB8BB7}" srcOrd="0" destOrd="0" presId="urn:microsoft.com/office/officeart/2018/2/layout/IconVerticalSolidList"/>
    <dgm:cxn modelId="{45D8FF32-DB63-49FE-A0E8-121929781C07}" type="presParOf" srcId="{8E78892A-B98E-4139-96FB-D2EF3F21EA01}" destId="{330C9C53-8590-45F7-8DF5-E69016652934}" srcOrd="0" destOrd="0" presId="urn:microsoft.com/office/officeart/2018/2/layout/IconVerticalSolidList"/>
    <dgm:cxn modelId="{59594921-4B98-4C47-B403-81D1DB669062}" type="presParOf" srcId="{330C9C53-8590-45F7-8DF5-E69016652934}" destId="{FBD384DC-2012-45C0-8E33-7556ABB93A45}" srcOrd="0" destOrd="0" presId="urn:microsoft.com/office/officeart/2018/2/layout/IconVerticalSolidList"/>
    <dgm:cxn modelId="{99D2FFB4-D915-4C01-AE57-86897EFCA32D}" type="presParOf" srcId="{330C9C53-8590-45F7-8DF5-E69016652934}" destId="{FAB1015E-452A-4F6F-BF07-775721FFD0EF}" srcOrd="1" destOrd="0" presId="urn:microsoft.com/office/officeart/2018/2/layout/IconVerticalSolidList"/>
    <dgm:cxn modelId="{841CEAE5-287E-4CEA-9907-BD81D9B4E462}" type="presParOf" srcId="{330C9C53-8590-45F7-8DF5-E69016652934}" destId="{EA334684-E231-4A2A-990D-8890D7F8F337}" srcOrd="2" destOrd="0" presId="urn:microsoft.com/office/officeart/2018/2/layout/IconVerticalSolidList"/>
    <dgm:cxn modelId="{CCB7EF3D-BD58-4B70-9901-75C90E4EBDB4}" type="presParOf" srcId="{330C9C53-8590-45F7-8DF5-E69016652934}" destId="{C1444269-DA6E-4DB6-8665-2D85C00624ED}" srcOrd="3" destOrd="0" presId="urn:microsoft.com/office/officeart/2018/2/layout/IconVerticalSolidList"/>
    <dgm:cxn modelId="{C7A39BAD-B699-4431-A5A1-1E668FD7EF95}" type="presParOf" srcId="{8E78892A-B98E-4139-96FB-D2EF3F21EA01}" destId="{A968F66D-2090-406C-80D0-2AE60640BAA2}" srcOrd="1" destOrd="0" presId="urn:microsoft.com/office/officeart/2018/2/layout/IconVerticalSolidList"/>
    <dgm:cxn modelId="{0B158ABA-BF46-4799-A96E-803120939BA2}" type="presParOf" srcId="{8E78892A-B98E-4139-96FB-D2EF3F21EA01}" destId="{7F7EEB82-8645-4B5C-9EB4-CF7F5019685B}" srcOrd="2" destOrd="0" presId="urn:microsoft.com/office/officeart/2018/2/layout/IconVerticalSolidList"/>
    <dgm:cxn modelId="{607FD508-9CFC-419E-B9DE-D57A87386D8D}" type="presParOf" srcId="{7F7EEB82-8645-4B5C-9EB4-CF7F5019685B}" destId="{1A0B21A2-83C0-435C-ABC6-6F9E033545C1}" srcOrd="0" destOrd="0" presId="urn:microsoft.com/office/officeart/2018/2/layout/IconVerticalSolidList"/>
    <dgm:cxn modelId="{8486C70E-69D3-405C-8883-625A1D108DE2}" type="presParOf" srcId="{7F7EEB82-8645-4B5C-9EB4-CF7F5019685B}" destId="{D43FE97E-54B3-4061-9C97-5C997DAAA0DA}" srcOrd="1" destOrd="0" presId="urn:microsoft.com/office/officeart/2018/2/layout/IconVerticalSolidList"/>
    <dgm:cxn modelId="{8DDF805E-8A58-4915-A7AB-0BFA7B6C8634}" type="presParOf" srcId="{7F7EEB82-8645-4B5C-9EB4-CF7F5019685B}" destId="{557A57DB-08B7-4059-999E-BC5E1E55E237}" srcOrd="2" destOrd="0" presId="urn:microsoft.com/office/officeart/2018/2/layout/IconVerticalSolidList"/>
    <dgm:cxn modelId="{EE517341-CAA8-4356-9332-96D0ED941127}" type="presParOf" srcId="{7F7EEB82-8645-4B5C-9EB4-CF7F5019685B}" destId="{907E2DB3-FBCF-4479-83AA-22B40ABB8BB7}" srcOrd="3" destOrd="0" presId="urn:microsoft.com/office/officeart/2018/2/layout/IconVerticalSolidList"/>
    <dgm:cxn modelId="{ED6AA967-256E-4E1C-8CB2-8765126BEC1A}" type="presParOf" srcId="{8E78892A-B98E-4139-96FB-D2EF3F21EA01}" destId="{C5ADBA79-2E28-45F8-B783-D555D4D3A0A5}" srcOrd="3" destOrd="0" presId="urn:microsoft.com/office/officeart/2018/2/layout/IconVerticalSolidList"/>
    <dgm:cxn modelId="{0176AD3C-CCF7-437D-BA55-B07A3B0FA279}" type="presParOf" srcId="{8E78892A-B98E-4139-96FB-D2EF3F21EA01}" destId="{CC5ABD1E-7317-4547-B33E-38A009849B65}" srcOrd="4" destOrd="0" presId="urn:microsoft.com/office/officeart/2018/2/layout/IconVerticalSolidList"/>
    <dgm:cxn modelId="{9FAC87E5-7E94-4771-B5CE-E9DCFA06897E}" type="presParOf" srcId="{CC5ABD1E-7317-4547-B33E-38A009849B65}" destId="{C2BA0424-20CE-421B-BBC2-B06CED7D0EEC}" srcOrd="0" destOrd="0" presId="urn:microsoft.com/office/officeart/2018/2/layout/IconVerticalSolidList"/>
    <dgm:cxn modelId="{3BB5A5D0-452B-4E8A-B10F-3A03948D6D1D}" type="presParOf" srcId="{CC5ABD1E-7317-4547-B33E-38A009849B65}" destId="{B4187333-6274-40D6-9F8F-35F54618DB9A}" srcOrd="1" destOrd="0" presId="urn:microsoft.com/office/officeart/2018/2/layout/IconVerticalSolidList"/>
    <dgm:cxn modelId="{5FCA4194-AC0B-4CCF-9E97-36925FE0B3E2}" type="presParOf" srcId="{CC5ABD1E-7317-4547-B33E-38A009849B65}" destId="{10830FDC-B72B-41BD-A6B7-41BB37EF49F4}" srcOrd="2" destOrd="0" presId="urn:microsoft.com/office/officeart/2018/2/layout/IconVerticalSolidList"/>
    <dgm:cxn modelId="{27507B9B-D2B9-45D1-8921-C3A5B42D252C}" type="presParOf" srcId="{CC5ABD1E-7317-4547-B33E-38A009849B65}" destId="{4966B82B-EF85-4406-8572-3617C127374E}" srcOrd="3" destOrd="0" presId="urn:microsoft.com/office/officeart/2018/2/layout/IconVerticalSolidList"/>
    <dgm:cxn modelId="{CE7D22C9-6520-405D-9EB9-43138F73C4E8}" type="presParOf" srcId="{8E78892A-B98E-4139-96FB-D2EF3F21EA01}" destId="{5D0A844B-E23E-4C55-9785-0CF3EBE4BCCD}" srcOrd="5" destOrd="0" presId="urn:microsoft.com/office/officeart/2018/2/layout/IconVerticalSolidList"/>
    <dgm:cxn modelId="{DFAAF040-ABA8-43C5-B8A2-7588F3C1A09F}" type="presParOf" srcId="{8E78892A-B98E-4139-96FB-D2EF3F21EA01}" destId="{D7B84DAA-003D-4BAB-B5AA-4D0258668C2A}" srcOrd="6" destOrd="0" presId="urn:microsoft.com/office/officeart/2018/2/layout/IconVerticalSolidList"/>
    <dgm:cxn modelId="{05247644-FF44-4F43-B4C7-C4D964E86C67}" type="presParOf" srcId="{D7B84DAA-003D-4BAB-B5AA-4D0258668C2A}" destId="{A85934FA-5F63-40F0-8D22-A2FB17E4C443}" srcOrd="0" destOrd="0" presId="urn:microsoft.com/office/officeart/2018/2/layout/IconVerticalSolidList"/>
    <dgm:cxn modelId="{90BFFE47-742B-41EE-8BA1-35094FBC1FD7}" type="presParOf" srcId="{D7B84DAA-003D-4BAB-B5AA-4D0258668C2A}" destId="{DA190EA3-5B84-460D-B195-880C2571FDD4}" srcOrd="1" destOrd="0" presId="urn:microsoft.com/office/officeart/2018/2/layout/IconVerticalSolidList"/>
    <dgm:cxn modelId="{E8226AD7-9092-479C-AC4A-CEB757C9FED3}" type="presParOf" srcId="{D7B84DAA-003D-4BAB-B5AA-4D0258668C2A}" destId="{3EB7EE39-2582-432C-A485-B0444BB6CDC9}" srcOrd="2" destOrd="0" presId="urn:microsoft.com/office/officeart/2018/2/layout/IconVerticalSolidList"/>
    <dgm:cxn modelId="{909E9C16-8990-4966-8149-C3B4659A5A9A}" type="presParOf" srcId="{D7B84DAA-003D-4BAB-B5AA-4D0258668C2A}" destId="{92C0F3A1-009F-4833-99C8-2221CE46F57C}" srcOrd="3" destOrd="0" presId="urn:microsoft.com/office/officeart/2018/2/layout/IconVerticalSolidList"/>
    <dgm:cxn modelId="{0B4554CA-EE9A-4CB8-A200-844F380A6FC8}" type="presParOf" srcId="{8E78892A-B98E-4139-96FB-D2EF3F21EA01}" destId="{F1E36168-B54F-4626-B296-D55874963094}" srcOrd="7" destOrd="0" presId="urn:microsoft.com/office/officeart/2018/2/layout/IconVerticalSolidList"/>
    <dgm:cxn modelId="{081F3C25-9362-411D-B889-5B3E086B391C}" type="presParOf" srcId="{8E78892A-B98E-4139-96FB-D2EF3F21EA01}" destId="{008E4468-198E-4BE5-BB47-37ABE76A82EF}" srcOrd="8" destOrd="0" presId="urn:microsoft.com/office/officeart/2018/2/layout/IconVerticalSolidList"/>
    <dgm:cxn modelId="{A1774D61-8539-42BC-A0B6-01467FF861A1}" type="presParOf" srcId="{008E4468-198E-4BE5-BB47-37ABE76A82EF}" destId="{16E53F87-D977-4564-BE58-1E687CFF3D6F}" srcOrd="0" destOrd="0" presId="urn:microsoft.com/office/officeart/2018/2/layout/IconVerticalSolidList"/>
    <dgm:cxn modelId="{566430F8-449F-488D-93C7-07767DBFD34D}" type="presParOf" srcId="{008E4468-198E-4BE5-BB47-37ABE76A82EF}" destId="{0561A643-4902-4FBA-A11A-2AE2ACE0E84F}" srcOrd="1" destOrd="0" presId="urn:microsoft.com/office/officeart/2018/2/layout/IconVerticalSolidList"/>
    <dgm:cxn modelId="{0A879A2D-8CDD-486C-9BD4-3B7FBB8183D8}" type="presParOf" srcId="{008E4468-198E-4BE5-BB47-37ABE76A82EF}" destId="{0637B765-DE1B-47A6-8DCB-10A4E331C96A}" srcOrd="2" destOrd="0" presId="urn:microsoft.com/office/officeart/2018/2/layout/IconVerticalSolidList"/>
    <dgm:cxn modelId="{D36B36DC-C6A7-4DC2-9E9D-B8E6AC661DA6}" type="presParOf" srcId="{008E4468-198E-4BE5-BB47-37ABE76A82EF}" destId="{32C3E3D5-E9E0-4CC9-8082-F7D7EFC76CD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D384DC-2012-45C0-8E33-7556ABB93A45}">
      <dsp:nvSpPr>
        <dsp:cNvPr id="0" name=""/>
        <dsp:cNvSpPr/>
      </dsp:nvSpPr>
      <dsp:spPr>
        <a:xfrm>
          <a:off x="0" y="3426"/>
          <a:ext cx="4782608" cy="7299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B1015E-452A-4F6F-BF07-775721FFD0EF}">
      <dsp:nvSpPr>
        <dsp:cNvPr id="0" name=""/>
        <dsp:cNvSpPr/>
      </dsp:nvSpPr>
      <dsp:spPr>
        <a:xfrm>
          <a:off x="220795" y="167654"/>
          <a:ext cx="401445" cy="4014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444269-DA6E-4DB6-8665-2D85C00624ED}">
      <dsp:nvSpPr>
        <dsp:cNvPr id="0" name=""/>
        <dsp:cNvSpPr/>
      </dsp:nvSpPr>
      <dsp:spPr>
        <a:xfrm>
          <a:off x="843036" y="3426"/>
          <a:ext cx="3939571" cy="729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248" tIns="77248" rIns="77248" bIns="7724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 dirty="0"/>
            <a:t>Objectives (10 Minutes)</a:t>
          </a:r>
          <a:endParaRPr lang="en-US" sz="1700" kern="1200" dirty="0"/>
        </a:p>
      </dsp:txBody>
      <dsp:txXfrm>
        <a:off x="843036" y="3426"/>
        <a:ext cx="3939571" cy="729901"/>
      </dsp:txXfrm>
    </dsp:sp>
    <dsp:sp modelId="{1A0B21A2-83C0-435C-ABC6-6F9E033545C1}">
      <dsp:nvSpPr>
        <dsp:cNvPr id="0" name=""/>
        <dsp:cNvSpPr/>
      </dsp:nvSpPr>
      <dsp:spPr>
        <a:xfrm>
          <a:off x="0" y="915803"/>
          <a:ext cx="4782608" cy="7299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3FE97E-54B3-4061-9C97-5C997DAAA0DA}">
      <dsp:nvSpPr>
        <dsp:cNvPr id="0" name=""/>
        <dsp:cNvSpPr/>
      </dsp:nvSpPr>
      <dsp:spPr>
        <a:xfrm>
          <a:off x="220795" y="1080031"/>
          <a:ext cx="401445" cy="4014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7E2DB3-FBCF-4479-83AA-22B40ABB8BB7}">
      <dsp:nvSpPr>
        <dsp:cNvPr id="0" name=""/>
        <dsp:cNvSpPr/>
      </dsp:nvSpPr>
      <dsp:spPr>
        <a:xfrm>
          <a:off x="843036" y="915803"/>
          <a:ext cx="3939571" cy="729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248" tIns="77248" rIns="77248" bIns="7724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 dirty="0"/>
            <a:t>My Background (10 Minutes)</a:t>
          </a:r>
          <a:endParaRPr lang="en-US" sz="1700" kern="1200" dirty="0"/>
        </a:p>
      </dsp:txBody>
      <dsp:txXfrm>
        <a:off x="843036" y="915803"/>
        <a:ext cx="3939571" cy="729901"/>
      </dsp:txXfrm>
    </dsp:sp>
    <dsp:sp modelId="{C2BA0424-20CE-421B-BBC2-B06CED7D0EEC}">
      <dsp:nvSpPr>
        <dsp:cNvPr id="0" name=""/>
        <dsp:cNvSpPr/>
      </dsp:nvSpPr>
      <dsp:spPr>
        <a:xfrm>
          <a:off x="0" y="1828180"/>
          <a:ext cx="4782608" cy="7299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187333-6274-40D6-9F8F-35F54618DB9A}">
      <dsp:nvSpPr>
        <dsp:cNvPr id="0" name=""/>
        <dsp:cNvSpPr/>
      </dsp:nvSpPr>
      <dsp:spPr>
        <a:xfrm>
          <a:off x="220795" y="1992408"/>
          <a:ext cx="401445" cy="4014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66B82B-EF85-4406-8572-3617C127374E}">
      <dsp:nvSpPr>
        <dsp:cNvPr id="0" name=""/>
        <dsp:cNvSpPr/>
      </dsp:nvSpPr>
      <dsp:spPr>
        <a:xfrm>
          <a:off x="843036" y="1828180"/>
          <a:ext cx="3939571" cy="729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248" tIns="77248" rIns="77248" bIns="7724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 dirty="0"/>
            <a:t>Why GIS? (15 Minutes)</a:t>
          </a:r>
          <a:endParaRPr lang="en-US" sz="1700" kern="1200" dirty="0"/>
        </a:p>
      </dsp:txBody>
      <dsp:txXfrm>
        <a:off x="843036" y="1828180"/>
        <a:ext cx="3939571" cy="729901"/>
      </dsp:txXfrm>
    </dsp:sp>
    <dsp:sp modelId="{A85934FA-5F63-40F0-8D22-A2FB17E4C443}">
      <dsp:nvSpPr>
        <dsp:cNvPr id="0" name=""/>
        <dsp:cNvSpPr/>
      </dsp:nvSpPr>
      <dsp:spPr>
        <a:xfrm>
          <a:off x="0" y="2740557"/>
          <a:ext cx="4782608" cy="7299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190EA3-5B84-460D-B195-880C2571FDD4}">
      <dsp:nvSpPr>
        <dsp:cNvPr id="0" name=""/>
        <dsp:cNvSpPr/>
      </dsp:nvSpPr>
      <dsp:spPr>
        <a:xfrm>
          <a:off x="220795" y="2904784"/>
          <a:ext cx="401445" cy="4014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C0F3A1-009F-4833-99C8-2221CE46F57C}">
      <dsp:nvSpPr>
        <dsp:cNvPr id="0" name=""/>
        <dsp:cNvSpPr/>
      </dsp:nvSpPr>
      <dsp:spPr>
        <a:xfrm>
          <a:off x="843036" y="2740557"/>
          <a:ext cx="3939571" cy="729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248" tIns="77248" rIns="77248" bIns="7724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 dirty="0"/>
            <a:t>Principles of GIS (45 Minutes)</a:t>
          </a:r>
          <a:endParaRPr lang="en-US" sz="1700" kern="1200" dirty="0"/>
        </a:p>
      </dsp:txBody>
      <dsp:txXfrm>
        <a:off x="843036" y="2740557"/>
        <a:ext cx="3939571" cy="729901"/>
      </dsp:txXfrm>
    </dsp:sp>
    <dsp:sp modelId="{16E53F87-D977-4564-BE58-1E687CFF3D6F}">
      <dsp:nvSpPr>
        <dsp:cNvPr id="0" name=""/>
        <dsp:cNvSpPr/>
      </dsp:nvSpPr>
      <dsp:spPr>
        <a:xfrm>
          <a:off x="0" y="3652933"/>
          <a:ext cx="4782608" cy="7299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61A643-4902-4FBA-A11A-2AE2ACE0E84F}">
      <dsp:nvSpPr>
        <dsp:cNvPr id="0" name=""/>
        <dsp:cNvSpPr/>
      </dsp:nvSpPr>
      <dsp:spPr>
        <a:xfrm>
          <a:off x="220795" y="3817161"/>
          <a:ext cx="401445" cy="40144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C3E3D5-E9E0-4CC9-8082-F7D7EFC76CD7}">
      <dsp:nvSpPr>
        <dsp:cNvPr id="0" name=""/>
        <dsp:cNvSpPr/>
      </dsp:nvSpPr>
      <dsp:spPr>
        <a:xfrm>
          <a:off x="843036" y="3652933"/>
          <a:ext cx="3939571" cy="729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248" tIns="77248" rIns="77248" bIns="7724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 dirty="0"/>
            <a:t>Whirlwind Intro to QGIS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 dirty="0"/>
            <a:t>(20 Minutes)</a:t>
          </a:r>
          <a:endParaRPr lang="en-US" sz="1700" kern="1200" dirty="0"/>
        </a:p>
      </dsp:txBody>
      <dsp:txXfrm>
        <a:off x="843036" y="3652933"/>
        <a:ext cx="3939571" cy="7299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8/10/20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3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95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80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87645D96-3108-B545-9B42-23C24617A283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812F59-30FC-DC44-97FC-6314F543AD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500513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19497-7443-3649-BD98-86E7AA467390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30408CF-159F-4C43-8062-80A5C42BB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51404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12939-C404-CD42-9389-BDB8482DAA01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C1AEF52-738D-3943-893F-23377E26B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862897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BE83CEA-34A8-8142-A2A9-8D4143297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488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05858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CA2FF639-FC09-5F4A-B23C-8B1FDDDDEFBF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5252851-8FF3-8440-AB94-563A991D5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760718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FC355047-41C0-8641-9CD9-E597560F38B5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354BDFD-42DD-D144-9FB7-8EB438656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22705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36C54D54-7A92-A645-BFCE-8BE6B8068A7A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8D7CE7F-5D15-204C-882E-4829B6073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686757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B6F76746-A03E-1446-B7CF-798FC3EE1D9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2D895-36AA-3B47-A887-2B3894AFD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1520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>
                <a:latin typeface="Candara" panose="020E0502030303020204" pitchFamily="34" charset="0"/>
              </a:defRPr>
            </a:lvl1pPr>
            <a:lvl2pPr>
              <a:defRPr sz="1800">
                <a:latin typeface="Candara" panose="020E0502030303020204" pitchFamily="34" charset="0"/>
              </a:defRPr>
            </a:lvl2pPr>
            <a:lvl3pPr>
              <a:defRPr sz="16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>
                <a:latin typeface="Candara" panose="020E0502030303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4152640C-FBCD-2845-990D-FAE60167BFE2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0E5F57C-152A-1D4F-A9AC-828D177D1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43530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57BE5EE7-EBBE-D047-A622-014412DFBC0F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FA25C27-4288-8E42-817D-D1F8D6782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0665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70D1B046-536E-594E-9C7D-0944F6913C4A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C84F250-124D-F240-BA98-7CC4462CF4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943519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Candara" panose="020E0502030303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db38@cam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hyperlink" Target="https://github.com/ndb38" TargetMode="External"/><Relationship Id="rId4" Type="http://schemas.openxmlformats.org/officeDocument/2006/relationships/hyperlink" Target="http://www.volcannick.com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hyperlink" Target="http://www.thetruesizeof.com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db38/gis-for-geoscientist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CDF5D3-7220-42A0-9D37-ECF3BF28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510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C717F-58B3-4A4E-BC3B-1B11323AD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182" y="4943476"/>
            <a:ext cx="10485818" cy="1076324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GIS for Geoscientists Session 1: Why GIS?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944182" y="6229349"/>
            <a:ext cx="9747821" cy="53657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BFBFBF"/>
                </a:solidFill>
              </a:rPr>
              <a:t>Presented by Nicholas Barber, 2</a:t>
            </a:r>
            <a:r>
              <a:rPr lang="en-US" sz="1600" baseline="30000" dirty="0">
                <a:solidFill>
                  <a:srgbClr val="BFBFBF"/>
                </a:solidFill>
              </a:rPr>
              <a:t>nd</a:t>
            </a:r>
            <a:r>
              <a:rPr lang="en-US" sz="1600" dirty="0">
                <a:solidFill>
                  <a:srgbClr val="BFBFBF"/>
                </a:solidFill>
              </a:rPr>
              <a:t> Year PhD Student at the University of Cambridge, U.K.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>
                <a:solidFill>
                  <a:srgbClr val="BFBFBF"/>
                </a:solidFill>
                <a:hlinkClick r:id="rId3"/>
              </a:rPr>
              <a:t>ndb38@cam.ac.uk</a:t>
            </a:r>
            <a:r>
              <a:rPr lang="en-US" sz="1600" dirty="0">
                <a:solidFill>
                  <a:srgbClr val="BFBFBF"/>
                </a:solidFill>
              </a:rPr>
              <a:t> | </a:t>
            </a:r>
            <a:r>
              <a:rPr lang="en-US" sz="1600" dirty="0">
                <a:solidFill>
                  <a:srgbClr val="BFBFBF"/>
                </a:solidFill>
                <a:hlinkClick r:id="rId4"/>
              </a:rPr>
              <a:t>www.volcannick.com</a:t>
            </a:r>
            <a:r>
              <a:rPr lang="en-US" sz="1600" dirty="0">
                <a:solidFill>
                  <a:srgbClr val="BFBFBF"/>
                </a:solidFill>
              </a:rPr>
              <a:t> | </a:t>
            </a:r>
            <a:r>
              <a:rPr lang="en-US" sz="1600" dirty="0">
                <a:solidFill>
                  <a:srgbClr val="BFBFBF"/>
                </a:solidFill>
                <a:hlinkClick r:id="rId5"/>
              </a:rPr>
              <a:t>https://github.com/ndb38</a:t>
            </a:r>
            <a:r>
              <a:rPr lang="en-US" sz="1600" dirty="0">
                <a:solidFill>
                  <a:srgbClr val="BFBFBF"/>
                </a:solidFill>
              </a:rPr>
              <a:t> | Twitter @</a:t>
            </a:r>
            <a:r>
              <a:rPr lang="en-US" sz="1600" dirty="0" err="1">
                <a:solidFill>
                  <a:srgbClr val="BFBFBF"/>
                </a:solidFill>
              </a:rPr>
              <a:t>volcannick</a:t>
            </a:r>
            <a:r>
              <a:rPr lang="en-US" sz="1600" dirty="0">
                <a:solidFill>
                  <a:srgbClr val="BFBFBF"/>
                </a:solidFill>
              </a:rPr>
              <a:t> </a:t>
            </a:r>
            <a:endParaRPr sz="1600" dirty="0">
              <a:solidFill>
                <a:srgbClr val="BFBFB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E75710-64C5-4CA8-8A7C-82EE4125C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5050B1-74E1-4A81-923D-0F5971A3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0B4D3C-A3F6-9849-945D-3140E5E1C1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128" y="-18288"/>
            <a:ext cx="10872000" cy="520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52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A0B51-B523-DB42-86EE-759D3FC6F246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38100">
            <a:noFill/>
          </a:ln>
        </p:spPr>
        <p:txBody>
          <a:bodyPr/>
          <a:lstStyle/>
          <a:p>
            <a:r>
              <a:rPr lang="en-US" dirty="0"/>
              <a:t>My Background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10D97-AA33-5F4E-9FE6-3E3DB218B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1872" y="2057399"/>
            <a:ext cx="3338703" cy="4227385"/>
          </a:xfrm>
        </p:spPr>
        <p:txBody>
          <a:bodyPr>
            <a:normAutofit/>
          </a:bodyPr>
          <a:lstStyle/>
          <a:p>
            <a:r>
              <a:rPr lang="en-US" i="1" dirty="0"/>
              <a:t>Past:</a:t>
            </a:r>
            <a:r>
              <a:rPr lang="en-US" dirty="0"/>
              <a:t> B.S. Geoscience (Honors), Drexel University, USA</a:t>
            </a:r>
          </a:p>
          <a:p>
            <a:r>
              <a:rPr lang="en-US" i="1" dirty="0"/>
              <a:t>Current:</a:t>
            </a:r>
            <a:r>
              <a:rPr lang="en-US" dirty="0"/>
              <a:t> PhD Earth Science, Cambridge, UK</a:t>
            </a:r>
          </a:p>
          <a:p>
            <a:r>
              <a:rPr lang="en-US" i="1" dirty="0"/>
              <a:t>Specialty Areas: </a:t>
            </a:r>
            <a:r>
              <a:rPr lang="en-US" dirty="0"/>
              <a:t>Volcanology, Igneous Geochemistry</a:t>
            </a:r>
          </a:p>
          <a:p>
            <a:r>
              <a:rPr lang="en-US" i="1" dirty="0"/>
              <a:t>GIS Experience:</a:t>
            </a:r>
          </a:p>
          <a:p>
            <a:r>
              <a:rPr lang="en-US" dirty="0"/>
              <a:t>August 2014 - Present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4CC26-0A0F-5646-836E-8BA4C5B0C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2A905-4F29-6E4E-9724-FDD60017E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2FE8374F-6593-984E-8C7D-85C005B435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94" b="13190"/>
          <a:stretch/>
        </p:blipFill>
        <p:spPr>
          <a:xfrm>
            <a:off x="5010150" y="2057400"/>
            <a:ext cx="2971800" cy="4227385"/>
          </a:xfrm>
          <a:prstGeom prst="rect">
            <a:avLst/>
          </a:prstGeom>
        </p:spPr>
      </p:pic>
      <p:pic>
        <p:nvPicPr>
          <p:cNvPr id="9" name="Picture 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564D9A7-C0D1-BF46-89EE-E52019659D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718" t="15108" r="-1122" b="41018"/>
          <a:stretch/>
        </p:blipFill>
        <p:spPr>
          <a:xfrm>
            <a:off x="8981870" y="758952"/>
            <a:ext cx="2004646" cy="5486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48FC32-1A9A-244D-AE15-799D2C2C9DA9}"/>
              </a:ext>
            </a:extLst>
          </p:cNvPr>
          <p:cNvSpPr/>
          <p:nvPr/>
        </p:nvSpPr>
        <p:spPr>
          <a:xfrm>
            <a:off x="7186613" y="2600325"/>
            <a:ext cx="795337" cy="2200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C5DDFB5-73AA-0E4F-B2D2-9CDE85DC980C}"/>
              </a:ext>
            </a:extLst>
          </p:cNvPr>
          <p:cNvCxnSpPr>
            <a:cxnSpLocks/>
          </p:cNvCxnSpPr>
          <p:nvPr/>
        </p:nvCxnSpPr>
        <p:spPr>
          <a:xfrm flipV="1">
            <a:off x="7981950" y="758952"/>
            <a:ext cx="999920" cy="18413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B736A7-6A29-E84F-9938-E9C65BC297B6}"/>
              </a:ext>
            </a:extLst>
          </p:cNvPr>
          <p:cNvCxnSpPr>
            <a:cxnSpLocks/>
          </p:cNvCxnSpPr>
          <p:nvPr/>
        </p:nvCxnSpPr>
        <p:spPr>
          <a:xfrm>
            <a:off x="7981950" y="4766310"/>
            <a:ext cx="999920" cy="140589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D6589E0-698F-2047-9C5E-8EC8E28DD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959794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98CAD-4EB4-8B42-9E57-234410CB6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911" y="2855915"/>
            <a:ext cx="5278774" cy="733423"/>
          </a:xfrm>
        </p:spPr>
        <p:txBody>
          <a:bodyPr>
            <a:normAutofit/>
          </a:bodyPr>
          <a:lstStyle/>
          <a:p>
            <a:r>
              <a:rPr lang="en-US" sz="1800" dirty="0"/>
              <a:t>(Above) September 2018 to Present: Metals in Magmas </a:t>
            </a:r>
            <a:br>
              <a:rPr lang="en-US" sz="1800" dirty="0"/>
            </a:br>
            <a:r>
              <a:rPr lang="en-US" sz="1800" dirty="0"/>
              <a:t>Field Campaign, Java, Indonesia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CC02AF-83F2-CF41-80A9-0D453528F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446529-30A3-364D-A030-C2DC76624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AF6D844E-BE69-BF42-9076-5D944E97A5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32" r="28863" b="12223"/>
          <a:stretch/>
        </p:blipFill>
        <p:spPr>
          <a:xfrm>
            <a:off x="7963252" y="2787332"/>
            <a:ext cx="3211342" cy="3978593"/>
          </a:xfrm>
          <a:prstGeom prst="rect">
            <a:avLst/>
          </a:prstGeom>
        </p:spPr>
      </p:pic>
      <p:pic>
        <p:nvPicPr>
          <p:cNvPr id="9" name="Picture 8" descr="A large map&#10;&#10;Description automatically generated">
            <a:extLst>
              <a:ext uri="{FF2B5EF4-FFF2-40B4-BE49-F238E27FC236}">
                <a16:creationId xmlns:a16="http://schemas.microsoft.com/office/drawing/2014/main" id="{EDB5F1AE-8735-9C4F-9E4C-FA29E0952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911" y="228600"/>
            <a:ext cx="3911600" cy="2768600"/>
          </a:xfrm>
          <a:prstGeom prst="rect">
            <a:avLst/>
          </a:prstGeom>
        </p:spPr>
      </p:pic>
      <p:pic>
        <p:nvPicPr>
          <p:cNvPr id="11" name="Picture 10" descr="A picture containing swimming, surfing, blue, remote&#10;&#10;Description automatically generated">
            <a:extLst>
              <a:ext uri="{FF2B5EF4-FFF2-40B4-BE49-F238E27FC236}">
                <a16:creationId xmlns:a16="http://schemas.microsoft.com/office/drawing/2014/main" id="{14B5D61A-B6ED-594C-851B-6B6A2E726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9711" y="3589338"/>
            <a:ext cx="4053416" cy="3040062"/>
          </a:xfrm>
          <a:prstGeom prst="rect">
            <a:avLst/>
          </a:prstGeom>
        </p:spPr>
      </p:pic>
      <p:pic>
        <p:nvPicPr>
          <p:cNvPr id="13" name="Picture 12" descr="A picture containing animal, man&#10;&#10;Description automatically generated">
            <a:extLst>
              <a:ext uri="{FF2B5EF4-FFF2-40B4-BE49-F238E27FC236}">
                <a16:creationId xmlns:a16="http://schemas.microsoft.com/office/drawing/2014/main" id="{B747F0DC-4FAC-D64A-BCB8-1FE6DA03D3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21" t="5334" r="18327" b="5834"/>
          <a:stretch/>
        </p:blipFill>
        <p:spPr>
          <a:xfrm>
            <a:off x="4946564" y="538954"/>
            <a:ext cx="5278774" cy="219969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4FEBFCF-2E52-F64A-99C9-7495577A593A}"/>
              </a:ext>
            </a:extLst>
          </p:cNvPr>
          <p:cNvSpPr txBox="1">
            <a:spLocks/>
          </p:cNvSpPr>
          <p:nvPr/>
        </p:nvSpPr>
        <p:spPr>
          <a:xfrm>
            <a:off x="496795" y="3675835"/>
            <a:ext cx="1642916" cy="30400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1800" dirty="0"/>
              <a:t>(Right) May 2017 to August 2017: Deformation modeling with NOAA; Seafloor volcano Axial Seamount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DAA0285-5E68-3845-BA9C-297D55077D5F}"/>
              </a:ext>
            </a:extLst>
          </p:cNvPr>
          <p:cNvSpPr txBox="1">
            <a:spLocks/>
          </p:cNvSpPr>
          <p:nvPr/>
        </p:nvSpPr>
        <p:spPr>
          <a:xfrm>
            <a:off x="4294479" y="257968"/>
            <a:ext cx="4717307" cy="12842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1800" dirty="0"/>
              <a:t>(Below + Right) January 2016 to Present: Senior Project - Volume of Deccan Traps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E296486-185D-0442-B77F-CAE298E4F322}"/>
              </a:ext>
            </a:extLst>
          </p:cNvPr>
          <p:cNvSpPr txBox="1">
            <a:spLocks/>
          </p:cNvSpPr>
          <p:nvPr/>
        </p:nvSpPr>
        <p:spPr>
          <a:xfrm>
            <a:off x="6320336" y="3406774"/>
            <a:ext cx="1642916" cy="30400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1800" dirty="0"/>
              <a:t>(Right) August 2019 to Present): SlabMetals2 </a:t>
            </a:r>
            <a:r>
              <a:rPr lang="en-US" sz="1800" dirty="0" err="1"/>
              <a:t>Glocal</a:t>
            </a:r>
            <a:r>
              <a:rPr lang="en-US" sz="1800" dirty="0"/>
              <a:t> Arc Chemistry Database. Presenting at Goldschmidt!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4DF9D5F-5F72-C544-ABDF-D2A7EB69D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200735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10700-53BD-014E-85E1-ECAD102F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A3064-C4F1-C449-81FA-CAD31C455E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Motivations for the strapped-for-time earth scientist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A0C6A-A770-4948-BF5B-97C1BC94B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C92B9-F2A9-9847-837C-5E877417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B26304D-75CB-A94F-858B-D46B1AC9A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758674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0411D-3CFE-A94F-8017-2727AF176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reasons to use GIS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F0DDA-DEE2-3D48-A03C-64D4C8CC3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FD205-5583-8846-8105-0A66841F4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A8BCB48-3034-DD42-9ADA-D91016220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598736"/>
            <a:ext cx="8595360" cy="3581401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600" dirty="0"/>
              <a:t>Job Prospects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Advancing your analysis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Making your data reusable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Story telling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F64D085-F14E-564C-8680-464E17B94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70281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A6B11-AF0C-C543-85A5-A4B848653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Prospects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F7605-5E50-964F-9EBA-2491D9F30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590288" cy="4351337"/>
          </a:xfrm>
        </p:spPr>
        <p:txBody>
          <a:bodyPr/>
          <a:lstStyle/>
          <a:p>
            <a:r>
              <a:rPr lang="en-US" dirty="0"/>
              <a:t>Geospatial industry projected to grow to a value of $19 billion USD by 2024</a:t>
            </a:r>
          </a:p>
          <a:p>
            <a:pPr lvl="1"/>
            <a:r>
              <a:rPr lang="en-US" dirty="0"/>
              <a:t>Compound annual growth rate (CAGR) of over 10%</a:t>
            </a:r>
          </a:p>
          <a:p>
            <a:pPr lvl="1"/>
            <a:r>
              <a:rPr lang="en-US" dirty="0"/>
              <a:t>Most of this growth in North America</a:t>
            </a:r>
          </a:p>
          <a:p>
            <a:r>
              <a:rPr lang="en-US" dirty="0"/>
              <a:t>Employment for GIS specialists outstripping average employment growth</a:t>
            </a:r>
          </a:p>
          <a:p>
            <a:r>
              <a:rPr lang="en-US" dirty="0"/>
              <a:t>Geological Society of London highlights GIS alongside drawing software and programming skills as essential skills in careers for geologists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DCAD6-4E14-A645-96DC-35909D99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A3232-644D-8343-B494-04BD491BA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EFD970-0BBF-864E-B6A7-5CE518602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192" y="2133599"/>
            <a:ext cx="4580757" cy="2917826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47149F-6500-574D-B528-6C7C4420D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584" y="5265347"/>
            <a:ext cx="3723727" cy="1226893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088153-ABDC-5747-A851-AE3455A73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624" y="5238993"/>
            <a:ext cx="3723727" cy="1253247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4CFBA1F-2E21-4440-86EA-CD938F598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319584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D582F-A6EB-EE4E-ADF0-246535485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Prospects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5E5D0-4D0B-214F-9C40-46BA67898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438400"/>
            <a:ext cx="8595360" cy="3741738"/>
          </a:xfrm>
        </p:spPr>
        <p:txBody>
          <a:bodyPr>
            <a:normAutofit/>
          </a:bodyPr>
          <a:lstStyle/>
          <a:p>
            <a:r>
              <a:rPr lang="en-US" sz="3200" dirty="0"/>
              <a:t>Learning how to properly use GIS takes time and patience. That translates to value for any employer (academic private, public)</a:t>
            </a:r>
          </a:p>
          <a:p>
            <a:r>
              <a:rPr lang="en-US" sz="3200" dirty="0"/>
              <a:t>Positioning yourself as a geologist with GIS awareness increases your utility in any organization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6F119-9B53-7C46-8B2A-E4855007B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82619-DDFD-7F4F-8D7B-F48CA80AC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FB310ED-9D79-AF49-8C0A-A03F3E29A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282384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51FC4-ECB3-484E-A050-FB76C681D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Advancing your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44226-9F3A-7744-B40D-0C1C95708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Economic Geology: </a:t>
            </a:r>
          </a:p>
          <a:p>
            <a:pPr lvl="1"/>
            <a:r>
              <a:rPr lang="en-US" dirty="0"/>
              <a:t>Using satellite imagery to narrow search for mineral resources</a:t>
            </a:r>
          </a:p>
          <a:p>
            <a:pPr lvl="1"/>
            <a:r>
              <a:rPr lang="en-US" dirty="0"/>
              <a:t>Determining cost/environmental impact of a new mine (water resources, accessibility, topography, water table, population centers, municipal boundaries)</a:t>
            </a:r>
          </a:p>
          <a:p>
            <a:r>
              <a:rPr lang="en-US" dirty="0"/>
              <a:t>Volcanology</a:t>
            </a:r>
          </a:p>
          <a:p>
            <a:pPr lvl="1"/>
            <a:r>
              <a:rPr lang="en-US" dirty="0"/>
              <a:t>Mapping risk posed by different eruption scenarios</a:t>
            </a:r>
          </a:p>
          <a:p>
            <a:r>
              <a:rPr lang="en-US" dirty="0"/>
              <a:t>Environmental Geology</a:t>
            </a:r>
          </a:p>
          <a:p>
            <a:pPr lvl="1"/>
            <a:r>
              <a:rPr lang="en-US" dirty="0"/>
              <a:t>Modeling the risk posed by a pollutant at a great distance from pollution source </a:t>
            </a:r>
          </a:p>
          <a:p>
            <a:r>
              <a:rPr lang="en-US" dirty="0"/>
              <a:t>Sedimentology</a:t>
            </a:r>
          </a:p>
          <a:p>
            <a:pPr lvl="1"/>
            <a:r>
              <a:rPr lang="en-US" dirty="0"/>
              <a:t>Mapping known outcrops to determine where the same formation will appear outside study area</a:t>
            </a:r>
          </a:p>
          <a:p>
            <a:r>
              <a:rPr lang="en-US" dirty="0"/>
              <a:t>Geophysics + Structural geology</a:t>
            </a:r>
          </a:p>
          <a:p>
            <a:pPr lvl="1"/>
            <a:r>
              <a:rPr lang="en-US" dirty="0"/>
              <a:t>Integrate stress n models and seismic focal mechanisms with known geology + chemistry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DF804-DB7D-BC49-BEAE-3CE74DB9E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F319E-E66F-F544-A974-222B09B34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348E7AE-0AEC-7440-80DD-2A83880C7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4042217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67844-0F46-3548-8451-82B05177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SlabMetals2</a:t>
            </a:r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ED0BFF67-E37F-1B48-9B9A-896AA79B4E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1581" y="1941161"/>
            <a:ext cx="3825624" cy="299071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F3464-B3CA-D34A-94C9-56DFF8BFE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29683-FF96-6C4E-ADFA-F87A3427B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0065C0B8-192B-4245-9136-6B2B49630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3" y="2385182"/>
            <a:ext cx="1378709" cy="13097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4659AB-45E9-664E-8281-FE79185C86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98"/>
          <a:stretch/>
        </p:blipFill>
        <p:spPr>
          <a:xfrm>
            <a:off x="7188991" y="1460786"/>
            <a:ext cx="3985529" cy="3936425"/>
          </a:xfrm>
          <a:prstGeom prst="rect">
            <a:avLst/>
          </a:prstGeom>
        </p:spPr>
      </p:pic>
      <p:sp>
        <p:nvSpPr>
          <p:cNvPr id="13" name="Plus 12">
            <a:extLst>
              <a:ext uri="{FF2B5EF4-FFF2-40B4-BE49-F238E27FC236}">
                <a16:creationId xmlns:a16="http://schemas.microsoft.com/office/drawing/2014/main" id="{424BEF68-0FE3-B441-ACCF-08BC50AA18A8}"/>
              </a:ext>
            </a:extLst>
          </p:cNvPr>
          <p:cNvSpPr/>
          <p:nvPr/>
        </p:nvSpPr>
        <p:spPr>
          <a:xfrm>
            <a:off x="1366701" y="2571594"/>
            <a:ext cx="944880" cy="7620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qual 13">
            <a:extLst>
              <a:ext uri="{FF2B5EF4-FFF2-40B4-BE49-F238E27FC236}">
                <a16:creationId xmlns:a16="http://schemas.microsoft.com/office/drawing/2014/main" id="{3D392F52-45A1-5D49-8DA9-0208AFF5E833}"/>
              </a:ext>
            </a:extLst>
          </p:cNvPr>
          <p:cNvSpPr/>
          <p:nvPr/>
        </p:nvSpPr>
        <p:spPr>
          <a:xfrm>
            <a:off x="6197660" y="3139757"/>
            <a:ext cx="930876" cy="57848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B35B54-2B34-984B-9D17-B9080B2A78BE}"/>
              </a:ext>
            </a:extLst>
          </p:cNvPr>
          <p:cNvSpPr txBox="1">
            <a:spLocks/>
          </p:cNvSpPr>
          <p:nvPr/>
        </p:nvSpPr>
        <p:spPr>
          <a:xfrm>
            <a:off x="585039" y="6429292"/>
            <a:ext cx="10369473" cy="3047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Data sources: GEOROC, Hayes et al. 2018 (Science), </a:t>
            </a:r>
            <a:r>
              <a:rPr lang="en-US" dirty="0" err="1"/>
              <a:t>Szwilllus</a:t>
            </a:r>
            <a:r>
              <a:rPr lang="en-US" dirty="0"/>
              <a:t> et al. 2019 (JGR), Barber et al. 2020 (in prep.)</a:t>
            </a:r>
          </a:p>
        </p:txBody>
      </p:sp>
      <p:pic>
        <p:nvPicPr>
          <p:cNvPr id="17" name="Picture 16" descr="A picture containing map&#10;&#10;Description automatically generated">
            <a:extLst>
              <a:ext uri="{FF2B5EF4-FFF2-40B4-BE49-F238E27FC236}">
                <a16:creationId xmlns:a16="http://schemas.microsoft.com/office/drawing/2014/main" id="{1331CE59-A57B-D045-BC7B-D9C888D94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3820" y="3964815"/>
            <a:ext cx="1840497" cy="1656734"/>
          </a:xfrm>
          <a:prstGeom prst="rect">
            <a:avLst/>
          </a:prstGeom>
        </p:spPr>
      </p:pic>
      <p:sp>
        <p:nvSpPr>
          <p:cNvPr id="18" name="Plus 17">
            <a:extLst>
              <a:ext uri="{FF2B5EF4-FFF2-40B4-BE49-F238E27FC236}">
                <a16:creationId xmlns:a16="http://schemas.microsoft.com/office/drawing/2014/main" id="{4A1D97A7-D1AD-CB4D-8DF3-A64F8FB4DCCB}"/>
              </a:ext>
            </a:extLst>
          </p:cNvPr>
          <p:cNvSpPr/>
          <p:nvPr/>
        </p:nvSpPr>
        <p:spPr>
          <a:xfrm>
            <a:off x="1444165" y="4229099"/>
            <a:ext cx="944880" cy="7620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431913D5-ECDA-D44A-A4D1-B95F75F3A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62521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9BA88-DA55-7543-AB1A-865538C8E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Data Reusable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26B22-ABAE-6043-B7C2-FD6F1CC15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767914"/>
            <a:ext cx="8595360" cy="3412223"/>
          </a:xfrm>
        </p:spPr>
        <p:txBody>
          <a:bodyPr>
            <a:normAutofit/>
          </a:bodyPr>
          <a:lstStyle/>
          <a:p>
            <a:r>
              <a:rPr lang="en-US" sz="2800" dirty="0"/>
              <a:t>As earth scientists, everything we do is spatial</a:t>
            </a:r>
          </a:p>
          <a:p>
            <a:r>
              <a:rPr lang="en-US" sz="2800" dirty="0"/>
              <a:t>Open Data and Data Reproducibility one of the biggest concerns/frontiers in science today</a:t>
            </a:r>
          </a:p>
          <a:p>
            <a:r>
              <a:rPr lang="en-US" sz="2800" dirty="0"/>
              <a:t>If you aren’t building spatial metadata/analyses into your workflow, your work isn’t reproducible by other earth scientists!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5B75D-E866-D54C-9077-8E4DBC0E2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9A33C-388A-2440-9606-A40F4FAB8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40DAEEB-0880-F34A-96AC-2B1FBDFB8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389115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85179-6C4D-2B4B-9163-43A4008A8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57200"/>
            <a:ext cx="2718979" cy="1600197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Example: Stratigraphy of the Deccan Traps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39749B-846F-FF41-9E3D-D32BF1548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33029" y="-383966"/>
            <a:ext cx="5973443" cy="7732613"/>
          </a:xfrm>
          <a:prstGeom prst="rect">
            <a:avLst/>
          </a:prstGeo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D92278F-E54D-4F80-A47E-B3D6B1ED3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1FEDE-792E-5845-8200-CA82FD7F46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8/10/20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099AD-59DD-ED4F-BF5C-48F38851F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875AB87-F04A-0948-A16D-8FC6323E4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962689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E56FE-640C-774F-A2D5-CEE694829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039" y="417575"/>
            <a:ext cx="9418320" cy="4041648"/>
          </a:xfrm>
        </p:spPr>
        <p:txBody>
          <a:bodyPr/>
          <a:lstStyle/>
          <a:p>
            <a:r>
              <a:rPr lang="en-US" dirty="0"/>
              <a:t>Acknowledgements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1171A-59BA-7F4E-AEE7-EC90407B12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Special thanks to Dr. Emma Liu for reaching out, developing the course with me, and putting together the logistics.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7F1B1-98E7-9341-90C2-8452D55E2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73DB4-1427-3E46-B897-BED5B2D93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1D2DD-A72B-6842-8926-602019D8A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3C112B4E-CCC1-C14F-99B4-F1652235D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758" y="3008051"/>
            <a:ext cx="2062706" cy="1753300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A2E7824D-BB91-BD40-9869-AC387DFEC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751" y="2923175"/>
            <a:ext cx="1908510" cy="1923051"/>
          </a:xfrm>
          <a:prstGeom prst="rect">
            <a:avLst/>
          </a:prstGeom>
        </p:spPr>
      </p:pic>
      <p:pic>
        <p:nvPicPr>
          <p:cNvPr id="9" name="Picture 8" descr="A picture containing computer&#10;&#10;Description automatically generated">
            <a:extLst>
              <a:ext uri="{FF2B5EF4-FFF2-40B4-BE49-F238E27FC236}">
                <a16:creationId xmlns:a16="http://schemas.microsoft.com/office/drawing/2014/main" id="{A07BACF8-EBCA-CB42-91DD-B94EC76AF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668" y="3421046"/>
            <a:ext cx="3543643" cy="10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26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E91A4-A004-C941-A339-0B2E239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Stratigraphy of the Deccan Traps</a:t>
            </a:r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3D4C550F-63DA-AA41-A712-15DDC9D17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396" y="2465069"/>
            <a:ext cx="4455000" cy="25146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BBAAA-36FC-EB42-A292-478ED17FC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EFEFF-34DB-0746-8EEB-495919289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2A07F0-D8C2-2B4B-9DFC-1629D66B4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589" y="1181099"/>
            <a:ext cx="6577405" cy="508254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F96BA38-CA97-A344-9053-A772A3A1B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911507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DC845-6735-DC47-BCE6-8CF56D2C2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Telling +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CD3DF-C719-9C41-9D95-CAA5C27CE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598736"/>
            <a:ext cx="8595360" cy="3581401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Underlying link of our data to the wider world makes for compelling stories</a:t>
            </a:r>
          </a:p>
          <a:p>
            <a:r>
              <a:rPr lang="en-US" sz="2400" dirty="0"/>
              <a:t>Integrating GIS into your research lets you tell stories rooted in place, time, and culture</a:t>
            </a:r>
          </a:p>
          <a:p>
            <a:r>
              <a:rPr lang="en-US" sz="2400" dirty="0"/>
              <a:t>Story Maps from ESRI:</a:t>
            </a:r>
          </a:p>
          <a:p>
            <a:pPr lvl="1"/>
            <a:r>
              <a:rPr lang="en-US" sz="2000" dirty="0"/>
              <a:t>ESRI (ArcGIS) has developed digital story telling format the leverages this capacity</a:t>
            </a:r>
          </a:p>
          <a:p>
            <a:pPr lvl="1"/>
            <a:r>
              <a:rPr lang="en-US" sz="2000" dirty="0"/>
              <a:t>Alternative way to present your research</a:t>
            </a:r>
          </a:p>
          <a:p>
            <a:pPr lvl="1"/>
            <a:r>
              <a:rPr lang="en-US" sz="2000" dirty="0"/>
              <a:t>Let the maps tell your story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38865-F5F1-2644-81C2-59703D5C0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90780-C93A-A645-9A92-566B74444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DB27164-17B1-4448-B200-D3C375297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40376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E7E19-821D-A240-96A6-FD866CCE5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JHU COVID Hub</a:t>
            </a:r>
          </a:p>
        </p:txBody>
      </p:sp>
      <p:pic>
        <p:nvPicPr>
          <p:cNvPr id="8" name="Content Placeholder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85E5DCD-C138-2A4C-BF3F-AD7D6F70B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063" y="1833571"/>
            <a:ext cx="8594725" cy="434179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DA10F-7B2C-4C48-83BC-6FBB8BC02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AC113-B77B-4948-9E42-49A5D3651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BB622D2-F84A-DD4B-B589-B94F85F1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5482928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D75F-F118-E64B-B01F-DC94CE1C3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GIS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8296F5-6D6B-0246-9A14-8465F67C34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Working Principles </a:t>
            </a:r>
            <a:r>
              <a:rPr lang="en-US" dirty="0">
                <a:sym typeface="Wingdings" pitchFamily="2" charset="2"/>
              </a:rPr>
              <a:t> Data Management  Projections  Data Types  Errors  Layout  Software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47BAA-23DC-294A-81AA-E05F69528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88C5C-F005-1640-B2B5-86A76E70A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DD20735-DCC3-AA47-A1A9-87C57E428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934836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37EC0-3629-894B-BA09-71CBC41CE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3A8F4-EF43-3C40-81D4-44A813BD4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GIS data is diffuse, found in about 1000 different repositories</a:t>
            </a:r>
          </a:p>
          <a:p>
            <a:pPr lvl="1"/>
            <a:r>
              <a:rPr lang="en-US" dirty="0"/>
              <a:t>Governmental</a:t>
            </a:r>
          </a:p>
          <a:p>
            <a:pPr lvl="1"/>
            <a:r>
              <a:rPr lang="en-US" dirty="0"/>
              <a:t>Nonprofit</a:t>
            </a:r>
          </a:p>
          <a:p>
            <a:pPr lvl="1"/>
            <a:r>
              <a:rPr lang="en-US" dirty="0"/>
              <a:t>Educational</a:t>
            </a:r>
          </a:p>
          <a:p>
            <a:pPr lvl="1"/>
            <a:r>
              <a:rPr lang="en-US" dirty="0"/>
              <a:t>Research</a:t>
            </a:r>
          </a:p>
          <a:p>
            <a:pPr lvl="2"/>
            <a:r>
              <a:rPr lang="en-US" dirty="0"/>
              <a:t>Individual papers</a:t>
            </a:r>
          </a:p>
          <a:p>
            <a:pPr lvl="2"/>
            <a:r>
              <a:rPr lang="en-US" dirty="0"/>
              <a:t>Consortiums</a:t>
            </a:r>
          </a:p>
          <a:p>
            <a:pPr lvl="1"/>
            <a:r>
              <a:rPr lang="en-US" dirty="0"/>
              <a:t>Private</a:t>
            </a:r>
          </a:p>
          <a:p>
            <a:r>
              <a:rPr lang="en-US" dirty="0"/>
              <a:t>File structure complex – one elevation dataset may have 6+ individual files, that all get compiled upon use in software</a:t>
            </a:r>
          </a:p>
          <a:p>
            <a:r>
              <a:rPr lang="en-US" dirty="0"/>
              <a:t>File size can be massive: my master elevation dataset for Western India is several gigabytes!</a:t>
            </a:r>
          </a:p>
          <a:p>
            <a:r>
              <a:rPr lang="en-US" dirty="0"/>
              <a:t>In a GIS software, proliferation of “layers” mandates good naming schemes, efficient data storage, and logical file structure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22D85-FABE-CA4F-85EA-3465C71BF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5BBE7-2D65-8E40-A524-C16DFC162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4B09C39-FE6F-5143-9B91-571263F2E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993379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BF4A-3CC1-F740-9EF5-C1D48B88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59"/>
            <a:ext cx="9692640" cy="5046499"/>
          </a:xfrm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LAWS OF GIS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Law 1: Pick a naming scheme, file structure, data format that suits you. Keep it consistent and document every choice you make throughout a project!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5DACB-3CBB-BD4B-93AB-9523FFFA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8EBAD-FC61-204D-B32C-F8BEC6DF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C5F9ED1-777F-E542-9128-0F2837D24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575256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5C97A-35C9-0C47-A398-09F734C8F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anchor="b">
            <a:normAutofit/>
          </a:bodyPr>
          <a:lstStyle/>
          <a:p>
            <a:r>
              <a:rPr lang="en-US" dirty="0"/>
              <a:t>Coordinates &amp;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1BFF6-5E87-854D-B2F3-DF25634C94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1872" y="1828800"/>
            <a:ext cx="9345168" cy="4351337"/>
          </a:xfrm>
        </p:spPr>
        <p:txBody>
          <a:bodyPr>
            <a:normAutofit/>
          </a:bodyPr>
          <a:lstStyle/>
          <a:p>
            <a:r>
              <a:rPr lang="en-US" dirty="0"/>
              <a:t>We use coordinates to define the “where” on a map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Easting and Northing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X and Y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Latitude and Longitude</a:t>
            </a:r>
          </a:p>
          <a:p>
            <a:r>
              <a:rPr lang="en-US" dirty="0"/>
              <a:t>However, defining where something is may not be straightforward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Maps are a flat surface, and the earth is 3D. There is inherently distortion converting coordinates from 3D to 2D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Need to consider that the Earth is not a sphere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Error in spatial measurements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Physical location of an object changes through time</a:t>
            </a:r>
          </a:p>
          <a:p>
            <a:pPr lvl="1"/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CFB9C-68CA-5043-86C4-C9E86D68E8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8/10/20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CD7DF-8F06-3B4D-9D55-0BB624E88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787C6E8-F17D-074C-8C71-5DABCB78E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984245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5C97A-35C9-0C47-A398-09F734C8F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Coordinates &amp;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1BFF6-5E87-854D-B2F3-DF25634C9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coordinates of a spatial object depends on</a:t>
            </a:r>
          </a:p>
          <a:p>
            <a:pPr lvl="1"/>
            <a:r>
              <a:rPr lang="en-US" dirty="0"/>
              <a:t>A </a:t>
            </a:r>
            <a:r>
              <a:rPr lang="en-US" u="sng" dirty="0"/>
              <a:t>reference system </a:t>
            </a:r>
            <a:r>
              <a:rPr lang="en-US" dirty="0"/>
              <a:t>(or datum) defining shape of the Earth</a:t>
            </a:r>
          </a:p>
          <a:p>
            <a:pPr lvl="1"/>
            <a:r>
              <a:rPr lang="en-US" dirty="0"/>
              <a:t>A </a:t>
            </a:r>
            <a:r>
              <a:rPr lang="en-US" u="sng" dirty="0"/>
              <a:t>projection</a:t>
            </a:r>
            <a:r>
              <a:rPr lang="en-US" dirty="0"/>
              <a:t>, or mathematical transformation from spherical --&gt; Cartesian coordinates</a:t>
            </a:r>
          </a:p>
          <a:p>
            <a:pPr lvl="1"/>
            <a:r>
              <a:rPr lang="en-US" dirty="0"/>
              <a:t>The error inherent in the measurement of the feature</a:t>
            </a:r>
          </a:p>
          <a:p>
            <a:pPr lvl="1"/>
            <a:r>
              <a:rPr lang="en-US" dirty="0"/>
              <a:t>The change of position with respect to time or space</a:t>
            </a:r>
          </a:p>
          <a:p>
            <a:r>
              <a:rPr lang="en-US" dirty="0"/>
              <a:t>In defining a coordinate system, you essentially want to be able to convert between X, Y, Z in 2D space and Lat, Long, Height in spherical space</a:t>
            </a:r>
          </a:p>
          <a:p>
            <a:r>
              <a:rPr lang="en-US" dirty="0"/>
              <a:t>No spatial analysis can be done accurately without this very important step!!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CFB9C-68CA-5043-86C4-C9E86D68E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CD7DF-8F06-3B4D-9D55-0BB624E88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F66E99F-10A2-1C4A-BED4-F58999365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2446292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5C97A-35C9-0C47-A398-09F734C8F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anchor="b">
            <a:normAutofit/>
          </a:bodyPr>
          <a:lstStyle/>
          <a:p>
            <a:r>
              <a:rPr lang="en-US" dirty="0"/>
              <a:t>Early + Modern attempts to define the shape of the Earth</a:t>
            </a:r>
          </a:p>
        </p:txBody>
      </p:sp>
      <p:pic>
        <p:nvPicPr>
          <p:cNvPr id="7" name="Picture 6" descr="A picture containing sitting, table, large, bird&#10;&#10;Description automatically generated">
            <a:extLst>
              <a:ext uri="{FF2B5EF4-FFF2-40B4-BE49-F238E27FC236}">
                <a16:creationId xmlns:a16="http://schemas.microsoft.com/office/drawing/2014/main" id="{933C21BE-DC6E-AA47-8B40-62A470018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488" y="1691322"/>
            <a:ext cx="4480560" cy="3965295"/>
          </a:xfrm>
          <a:prstGeom prst="rect">
            <a:avLst/>
          </a:prstGeom>
          <a:noFill/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FEA4C3B8-5544-4B63-9286-CAA9328472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0" y="1371600"/>
            <a:ext cx="4480560" cy="5270202"/>
          </a:xfrm>
        </p:spPr>
        <p:txBody>
          <a:bodyPr>
            <a:normAutofit fontScale="92500" lnSpcReduction="20000"/>
          </a:bodyPr>
          <a:lstStyle/>
          <a:p>
            <a:r>
              <a:rPr lang="en-US" u="sng" dirty="0"/>
              <a:t>Pythagoras</a:t>
            </a:r>
            <a:r>
              <a:rPr lang="en-US" dirty="0"/>
              <a:t>, </a:t>
            </a:r>
            <a:r>
              <a:rPr lang="en-US" u="sng" dirty="0"/>
              <a:t>Aristotle</a:t>
            </a:r>
            <a:r>
              <a:rPr lang="en-US" dirty="0"/>
              <a:t> reasoned Earth must be a sphere</a:t>
            </a:r>
          </a:p>
          <a:p>
            <a:r>
              <a:rPr lang="en-US" u="sng" dirty="0"/>
              <a:t>Eratosthenes</a:t>
            </a:r>
            <a:r>
              <a:rPr lang="en-US" dirty="0"/>
              <a:t> (276 -194 BCE, </a:t>
            </a:r>
            <a:r>
              <a:rPr lang="en-US" i="1" dirty="0"/>
              <a:t>Libya</a:t>
            </a:r>
            <a:r>
              <a:rPr lang="en-US" dirty="0"/>
              <a:t>) measured circumference of the Earth to within 4% of modern accepted value</a:t>
            </a:r>
          </a:p>
          <a:p>
            <a:r>
              <a:rPr lang="en-US" u="sng" dirty="0"/>
              <a:t>Ptolemy</a:t>
            </a:r>
            <a:r>
              <a:rPr lang="en-US" dirty="0"/>
              <a:t> (90-168 CE, </a:t>
            </a:r>
            <a:r>
              <a:rPr lang="en-US" i="1" dirty="0"/>
              <a:t>Egypt</a:t>
            </a:r>
            <a:r>
              <a:rPr lang="en-US" dirty="0"/>
              <a:t>) set the accepted standard shape of the Earth</a:t>
            </a:r>
          </a:p>
          <a:p>
            <a:r>
              <a:rPr lang="en-US" u="sng" dirty="0" err="1"/>
              <a:t>Aryabhatta</a:t>
            </a:r>
            <a:r>
              <a:rPr lang="en-US" dirty="0"/>
              <a:t> (476-550 CE, </a:t>
            </a:r>
            <a:r>
              <a:rPr lang="en-US" i="1" dirty="0"/>
              <a:t>Bihar, India</a:t>
            </a:r>
            <a:r>
              <a:rPr lang="en-US" dirty="0"/>
              <a:t>) got within 70 miles of correct equatorial circumference</a:t>
            </a:r>
          </a:p>
          <a:p>
            <a:r>
              <a:rPr lang="en-US" u="sng" dirty="0"/>
              <a:t>Abu </a:t>
            </a:r>
            <a:r>
              <a:rPr lang="en-US" u="sng" dirty="0" err="1"/>
              <a:t>Rayhan</a:t>
            </a:r>
            <a:r>
              <a:rPr lang="en-US" u="sng" dirty="0"/>
              <a:t> </a:t>
            </a:r>
            <a:r>
              <a:rPr lang="en-US" u="sng" dirty="0" err="1"/>
              <a:t>Biruni</a:t>
            </a:r>
            <a:r>
              <a:rPr lang="en-US" u="sng" dirty="0"/>
              <a:t> </a:t>
            </a:r>
            <a:r>
              <a:rPr lang="en-US" dirty="0"/>
              <a:t>(973-1048 CE, </a:t>
            </a:r>
            <a:r>
              <a:rPr lang="en-US" i="1" dirty="0"/>
              <a:t>Uzbekistan</a:t>
            </a:r>
            <a:r>
              <a:rPr lang="en-US" dirty="0"/>
              <a:t>) held most accurate measurements of Earth’s radius until the Enlightenment in Europe</a:t>
            </a:r>
          </a:p>
          <a:p>
            <a:r>
              <a:rPr lang="en-US" dirty="0"/>
              <a:t>18</a:t>
            </a:r>
            <a:r>
              <a:rPr lang="en-US" baseline="30000" dirty="0"/>
              <a:t>th</a:t>
            </a:r>
            <a:r>
              <a:rPr lang="en-US" dirty="0"/>
              <a:t> century saw geographers characterize Earth as an </a:t>
            </a:r>
            <a:r>
              <a:rPr lang="en-US" i="1" dirty="0"/>
              <a:t>ellipsoid</a:t>
            </a:r>
            <a:r>
              <a:rPr lang="en-US" dirty="0"/>
              <a:t> rather than a sphere</a:t>
            </a:r>
          </a:p>
          <a:p>
            <a:r>
              <a:rPr lang="en-US" dirty="0"/>
              <a:t>Clarke and Bessel ellipsoids popular in 19</a:t>
            </a:r>
            <a:r>
              <a:rPr lang="en-US" baseline="30000" dirty="0"/>
              <a:t>th</a:t>
            </a:r>
            <a:r>
              <a:rPr lang="en-US" dirty="0"/>
              <a:t> century NA and Europe, respectively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CFB9C-68CA-5043-86C4-C9E86D68E8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8/10/20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CD7DF-8F06-3B4D-9D55-0BB624E88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7DBEE-C602-7742-A764-0F60BDF28931}"/>
              </a:ext>
            </a:extLst>
          </p:cNvPr>
          <p:cNvSpPr txBox="1"/>
          <p:nvPr/>
        </p:nvSpPr>
        <p:spPr>
          <a:xfrm>
            <a:off x="734568" y="5558135"/>
            <a:ext cx="548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“We define the </a:t>
            </a:r>
            <a:r>
              <a:rPr lang="en-US" u="sng" dirty="0">
                <a:latin typeface="Candara" panose="020E0502030303020204" pitchFamily="34" charset="0"/>
              </a:rPr>
              <a:t>geoid</a:t>
            </a:r>
            <a:r>
              <a:rPr lang="en-US" dirty="0">
                <a:latin typeface="Candara" panose="020E0502030303020204" pitchFamily="34" charset="0"/>
              </a:rPr>
              <a:t> as the three-dimensional</a:t>
            </a:r>
          </a:p>
          <a:p>
            <a:r>
              <a:rPr lang="en-US" dirty="0">
                <a:latin typeface="Candara" panose="020E0502030303020204" pitchFamily="34" charset="0"/>
              </a:rPr>
              <a:t>equipotential surface, along which the</a:t>
            </a:r>
          </a:p>
          <a:p>
            <a:r>
              <a:rPr lang="en-US" dirty="0">
                <a:latin typeface="Candara" panose="020E0502030303020204" pitchFamily="34" charset="0"/>
              </a:rPr>
              <a:t>pull of gravity is a specified constant” – </a:t>
            </a:r>
            <a:r>
              <a:rPr lang="en-US" dirty="0" err="1">
                <a:latin typeface="Candara" panose="020E0502030303020204" pitchFamily="34" charset="0"/>
              </a:rPr>
              <a:t>Bolstad</a:t>
            </a:r>
            <a:r>
              <a:rPr lang="en-US" dirty="0">
                <a:latin typeface="Candara" panose="020E0502030303020204" pitchFamily="34" charset="0"/>
              </a:rPr>
              <a:t> Ch. 3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4E313A9-0B41-6745-92C2-35A600E37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3025590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DC5E2-E614-AC4B-987A-6CC3AAC9D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of GPS – Glady West</a:t>
            </a:r>
          </a:p>
        </p:txBody>
      </p:sp>
      <p:pic>
        <p:nvPicPr>
          <p:cNvPr id="8" name="Content Placeholder 7" descr="A person wearing a hat and smiling at the camera&#10;&#10;Description automatically generated">
            <a:extLst>
              <a:ext uri="{FF2B5EF4-FFF2-40B4-BE49-F238E27FC236}">
                <a16:creationId xmlns:a16="http://schemas.microsoft.com/office/drawing/2014/main" id="{1E1CE28A-5B14-384B-BE07-A0FCABD11F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872" y="2051050"/>
            <a:ext cx="4156075" cy="27559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55DDF-E1A9-9142-95FE-ED2AEEA08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E24EC-53A4-6848-A679-93DEDE4CD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42E77D-029C-E847-B146-CD41BB398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UCL GIS for Geoscientists- Session 1 - GIS Fundamentals  Presented by N.D. Barber (Cambridge) ndb38@cam.ac.uk</a:t>
            </a:r>
            <a:endParaRPr lang="en-US" dirty="0"/>
          </a:p>
        </p:txBody>
      </p:sp>
      <p:pic>
        <p:nvPicPr>
          <p:cNvPr id="10" name="Picture 9" descr="A screenshot of text&#10;&#10;Description automatically generated">
            <a:extLst>
              <a:ext uri="{FF2B5EF4-FFF2-40B4-BE49-F238E27FC236}">
                <a16:creationId xmlns:a16="http://schemas.microsoft.com/office/drawing/2014/main" id="{E855A08E-2422-D646-9B16-9AE7942FF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422" y="1824989"/>
            <a:ext cx="3603715" cy="46672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9C75D8-9628-2B48-8A57-8AD617E0B17A}"/>
              </a:ext>
            </a:extLst>
          </p:cNvPr>
          <p:cNvSpPr txBox="1"/>
          <p:nvPr/>
        </p:nvSpPr>
        <p:spPr>
          <a:xfrm>
            <a:off x="1149096" y="5166678"/>
            <a:ext cx="4959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Developed the geoid model that went in to</a:t>
            </a:r>
          </a:p>
          <a:p>
            <a:r>
              <a:rPr lang="en-US" dirty="0">
                <a:latin typeface="Candara" panose="020E0502030303020204" pitchFamily="34" charset="0"/>
              </a:rPr>
              <a:t>Building the first global position system in the 1980s</a:t>
            </a:r>
          </a:p>
        </p:txBody>
      </p:sp>
    </p:spTree>
    <p:extLst>
      <p:ext uri="{BB962C8B-B14F-4D97-AF65-F5344CB8AC3E}">
        <p14:creationId xmlns:p14="http://schemas.microsoft.com/office/powerpoint/2010/main" val="2100459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6CB69-B4D3-E04A-A414-D5BF088C2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7F4FB-9D15-3840-9E2B-97EDC56F0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Today: Session 1 – Principles and Motivation for GIS in the Geosciences</a:t>
            </a:r>
          </a:p>
          <a:p>
            <a:pPr lvl="1"/>
            <a:r>
              <a:rPr lang="en-US" dirty="0"/>
              <a:t>Why GIS?</a:t>
            </a:r>
          </a:p>
          <a:p>
            <a:pPr lvl="1"/>
            <a:r>
              <a:rPr lang="en-US" dirty="0"/>
              <a:t>Principles of GIS</a:t>
            </a:r>
          </a:p>
          <a:p>
            <a:pPr lvl="1"/>
            <a:r>
              <a:rPr lang="en-US" dirty="0"/>
              <a:t>Getting acquainted with Quantum GIS?</a:t>
            </a:r>
          </a:p>
          <a:p>
            <a:r>
              <a:rPr lang="en-US" dirty="0"/>
              <a:t>Wednesday August 12</a:t>
            </a:r>
            <a:r>
              <a:rPr lang="en-US" baseline="30000" dirty="0"/>
              <a:t>th</a:t>
            </a:r>
            <a:r>
              <a:rPr lang="en-US" dirty="0"/>
              <a:t>: Session 2 – Beginner GIS Exercise</a:t>
            </a:r>
          </a:p>
          <a:p>
            <a:pPr lvl="1"/>
            <a:r>
              <a:rPr lang="en-US" dirty="0"/>
              <a:t>Tour of Interface</a:t>
            </a:r>
          </a:p>
          <a:p>
            <a:pPr lvl="1"/>
            <a:r>
              <a:rPr lang="en-US" dirty="0"/>
              <a:t>Tutorial</a:t>
            </a:r>
          </a:p>
          <a:p>
            <a:r>
              <a:rPr lang="en-US" dirty="0"/>
              <a:t>Monday August 17</a:t>
            </a:r>
            <a:r>
              <a:rPr lang="en-US" baseline="30000" dirty="0"/>
              <a:t>th</a:t>
            </a:r>
            <a:r>
              <a:rPr lang="en-US" dirty="0"/>
              <a:t>: Session 3 – Intermediate GIS Exercise</a:t>
            </a:r>
          </a:p>
          <a:p>
            <a:pPr lvl="1"/>
            <a:r>
              <a:rPr lang="en-US" dirty="0"/>
              <a:t>Frontiers of GIS</a:t>
            </a:r>
          </a:p>
          <a:p>
            <a:pPr lvl="1"/>
            <a:r>
              <a:rPr lang="en-US" dirty="0" err="1"/>
              <a:t>Geostatistics</a:t>
            </a:r>
            <a:endParaRPr lang="en-US" dirty="0"/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Data Management</a:t>
            </a:r>
          </a:p>
          <a:p>
            <a:pPr lvl="1"/>
            <a:r>
              <a:rPr lang="en-US" dirty="0"/>
              <a:t>Advanced formatting</a:t>
            </a:r>
          </a:p>
          <a:p>
            <a:r>
              <a:rPr lang="en-US" dirty="0"/>
              <a:t>Wednesday August 19</a:t>
            </a:r>
            <a:r>
              <a:rPr lang="en-US" baseline="30000" dirty="0"/>
              <a:t>th</a:t>
            </a:r>
            <a:r>
              <a:rPr lang="en-US" dirty="0"/>
              <a:t>: Scheduled “TA Hours” for 1-on-1 project advice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EE957-0C46-5C42-B614-C45932F40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86003-911B-7E44-81C7-E0D058F35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1684B32-10FC-F64F-A16F-A313057CB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3465116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5C97A-35C9-0C47-A398-09F734C8F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Coordinates &amp;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1BFF6-5E87-854D-B2F3-DF25634C9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reference the geoid as our “zero-height” 3D baseline for spatial locations on, above, or below Earth</a:t>
            </a:r>
          </a:p>
          <a:p>
            <a:pPr lvl="1"/>
            <a:r>
              <a:rPr lang="en-US" dirty="0"/>
              <a:t>Geoid defined by gravity, and is fixed regardless of atmospheric or oceanic processes</a:t>
            </a:r>
          </a:p>
          <a:p>
            <a:r>
              <a:rPr lang="en-US" dirty="0"/>
              <a:t>We start with horizontal and vertical reference systems, or </a:t>
            </a:r>
            <a:r>
              <a:rPr lang="en-US" i="1" dirty="0"/>
              <a:t>datums</a:t>
            </a:r>
            <a:r>
              <a:rPr lang="en-US" dirty="0"/>
              <a:t>, to define the position of an object relative to the ellipsoid</a:t>
            </a:r>
          </a:p>
          <a:p>
            <a:pPr lvl="1"/>
            <a:r>
              <a:rPr lang="en-US" dirty="0"/>
              <a:t>There are several main ellipsoids to choose from (e.g. WGS84)</a:t>
            </a:r>
          </a:p>
          <a:p>
            <a:r>
              <a:rPr lang="en-US" dirty="0"/>
              <a:t>Next, we define the </a:t>
            </a:r>
            <a:r>
              <a:rPr lang="en-US" i="1" dirty="0"/>
              <a:t>projection system</a:t>
            </a:r>
            <a:r>
              <a:rPr lang="en-US" dirty="0"/>
              <a:t>, which converts our </a:t>
            </a:r>
            <a:r>
              <a:rPr lang="en-US" dirty="0" err="1"/>
              <a:t>ellipsoidally</a:t>
            </a:r>
            <a:r>
              <a:rPr lang="en-US" dirty="0"/>
              <a:t>-referenced positions to a flat, 2D map.</a:t>
            </a:r>
          </a:p>
          <a:p>
            <a:pPr lvl="1"/>
            <a:r>
              <a:rPr lang="en-US" dirty="0"/>
              <a:t>This is where the dizzying array of projection systems comes in!</a:t>
            </a:r>
          </a:p>
          <a:p>
            <a:pPr lvl="1"/>
            <a:r>
              <a:rPr lang="en-US" dirty="0"/>
              <a:t>Choice of projection has been a topic of recent debate and controversy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CFB9C-68CA-5043-86C4-C9E86D68E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CD7DF-8F06-3B4D-9D55-0BB624E88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D61ED01-081B-1040-8674-41E6C2D0C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940378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6FE1-976A-AD40-B198-335711A42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www.thetruesizeof.com</a:t>
            </a:r>
            <a:endParaRPr lang="en-US" dirty="0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290DCC62-202D-5F46-B099-A2653808E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7719" y="1691322"/>
            <a:ext cx="7073814" cy="504009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56B3A-BF8F-E241-8CF2-3CAD0EE3D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4053E-B16D-2B48-AFA4-12A1C7443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AB2440A-CE9C-0C46-AA73-BE05DDACA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157154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BF4A-3CC1-F740-9EF5-C1D48B88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59"/>
            <a:ext cx="9692640" cy="5046499"/>
          </a:xfrm>
        </p:spPr>
        <p:txBody>
          <a:bodyPr>
            <a:normAutofit/>
          </a:bodyPr>
          <a:lstStyle/>
          <a:p>
            <a:r>
              <a:rPr lang="en-US" dirty="0"/>
              <a:t>Law 2 : Known your coordinate system and make every layer in a project use the same system!! This needs to be done prior to any analysis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5DACB-3CBB-BD4B-93AB-9523FFFA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8EBAD-FC61-204D-B32C-F8BEC6DF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FBDE871-46EE-4941-9E5E-96A153271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453393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DB2B5-A082-4F4F-AA6A-15AF0332D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62AD5-9A98-F646-9D6B-720F02F5FC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VECTOR DATA</a:t>
            </a:r>
          </a:p>
          <a:p>
            <a:pPr lvl="1"/>
            <a:r>
              <a:rPr lang="en-US" dirty="0"/>
              <a:t>Essentially, a spreadsheet that is visualized by a geometry </a:t>
            </a:r>
          </a:p>
          <a:p>
            <a:pPr lvl="1"/>
            <a:r>
              <a:rPr lang="en-US" dirty="0"/>
              <a:t>Geometries include Point, Line, Polygon, Multiline, </a:t>
            </a:r>
            <a:r>
              <a:rPr lang="en-US" dirty="0" err="1"/>
              <a:t>Multishape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Common format: Shapefile (.</a:t>
            </a:r>
            <a:r>
              <a:rPr lang="en-US" dirty="0" err="1"/>
              <a:t>shp</a:t>
            </a:r>
            <a:r>
              <a:rPr lang="en-US" dirty="0"/>
              <a:t>), </a:t>
            </a:r>
            <a:r>
              <a:rPr lang="en-US" dirty="0" err="1"/>
              <a:t>Geopackage</a:t>
            </a:r>
            <a:r>
              <a:rPr lang="en-US" dirty="0"/>
              <a:t> (.</a:t>
            </a:r>
            <a:r>
              <a:rPr lang="en-US" dirty="0" err="1"/>
              <a:t>gpkg</a:t>
            </a:r>
            <a:r>
              <a:rPr lang="en-US" dirty="0"/>
              <a:t>), File Geodatabase, KML, CSV, </a:t>
            </a:r>
            <a:r>
              <a:rPr lang="en-US" dirty="0" err="1"/>
              <a:t>GeoJSON</a:t>
            </a:r>
            <a:endParaRPr lang="en-US" dirty="0"/>
          </a:p>
          <a:p>
            <a:pPr lvl="1"/>
            <a:r>
              <a:rPr lang="en-US" dirty="0"/>
              <a:t>Relevant data stored in an ATTRIBUTE TABLE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0A05A8-43FF-C14C-B1A7-A7242BE3B2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RASTER DATA</a:t>
            </a:r>
          </a:p>
          <a:p>
            <a:pPr lvl="1"/>
            <a:r>
              <a:rPr lang="en-US" dirty="0"/>
              <a:t>Digital image, with data stored in discrete cells of a specific resolution &amp; spectral value</a:t>
            </a:r>
          </a:p>
          <a:p>
            <a:pPr lvl="1"/>
            <a:r>
              <a:rPr lang="en-US" dirty="0"/>
              <a:t>Efficient way to store and present large amount of data</a:t>
            </a:r>
          </a:p>
          <a:p>
            <a:pPr lvl="1"/>
            <a:r>
              <a:rPr lang="en-US" dirty="0"/>
              <a:t>Common formats: </a:t>
            </a:r>
            <a:r>
              <a:rPr lang="en-US" dirty="0" err="1"/>
              <a:t>GeoTIFF</a:t>
            </a:r>
            <a:r>
              <a:rPr lang="en-US" dirty="0"/>
              <a:t>, ESRI Grid, GDAL VRT, etc.</a:t>
            </a:r>
          </a:p>
          <a:p>
            <a:pPr lvl="1"/>
            <a:r>
              <a:rPr lang="en-US" dirty="0"/>
              <a:t>Common uses: Elevation, satellite data</a:t>
            </a:r>
          </a:p>
          <a:p>
            <a:pPr lvl="1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2277B-BC46-9445-8F9A-EC97B93B7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F639-FC09-5F4A-B23C-8B1FDDDDEFBF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AE61AE-8358-2E4C-BE8F-5F4B54FB2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  <p:pic>
        <p:nvPicPr>
          <p:cNvPr id="9" name="Picture 8" descr="A picture containing game&#10;&#10;Description automatically generated">
            <a:extLst>
              <a:ext uri="{FF2B5EF4-FFF2-40B4-BE49-F238E27FC236}">
                <a16:creationId xmlns:a16="http://schemas.microsoft.com/office/drawing/2014/main" id="{BBC53A90-FEC5-7B4A-8E91-B740D599D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434" y="4601038"/>
            <a:ext cx="4983995" cy="2097886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57DF91A-ACBE-F148-8D2F-19CD3D5A0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0750714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BF4A-3CC1-F740-9EF5-C1D48B88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59"/>
            <a:ext cx="9692640" cy="5046499"/>
          </a:xfrm>
        </p:spPr>
        <p:txBody>
          <a:bodyPr>
            <a:normAutofit/>
          </a:bodyPr>
          <a:lstStyle/>
          <a:p>
            <a:r>
              <a:rPr lang="en-US" dirty="0"/>
              <a:t>Law 3 : Design a project with these data types in mind!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5DACB-3CBB-BD4B-93AB-9523FFFA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8EBAD-FC61-204D-B32C-F8BEC6DF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F974DDE-EC72-9045-B854-D20359FBD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507785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E9607-C4CC-0045-8806-87F177B5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95E28-E410-324F-8AC5-DFD5C632F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Sources of error abound in a GIS:</a:t>
            </a:r>
          </a:p>
          <a:p>
            <a:pPr lvl="1"/>
            <a:r>
              <a:rPr lang="en-US" sz="2000" dirty="0"/>
              <a:t>Accuracy of datum and projection system</a:t>
            </a:r>
          </a:p>
          <a:p>
            <a:pPr lvl="1"/>
            <a:r>
              <a:rPr lang="en-US" sz="2000" dirty="0"/>
              <a:t>Positional accuracy of data</a:t>
            </a:r>
          </a:p>
          <a:p>
            <a:pPr lvl="2"/>
            <a:r>
              <a:rPr lang="en-US" sz="1800" dirty="0"/>
              <a:t>Measurement accuracy</a:t>
            </a:r>
          </a:p>
          <a:p>
            <a:pPr lvl="2"/>
            <a:r>
              <a:rPr lang="en-US" sz="1800" dirty="0"/>
              <a:t>Map Scale accuracy</a:t>
            </a:r>
          </a:p>
          <a:p>
            <a:pPr lvl="2"/>
            <a:r>
              <a:rPr lang="en-US" sz="1800" dirty="0"/>
              <a:t>Tied to original scale at which data was mapped, not the scale at which you do the analyses</a:t>
            </a:r>
          </a:p>
          <a:p>
            <a:pPr lvl="1"/>
            <a:r>
              <a:rPr lang="en-US" sz="2000" dirty="0"/>
              <a:t>Quantitative accuracy of attribute data</a:t>
            </a:r>
          </a:p>
          <a:p>
            <a:pPr lvl="1"/>
            <a:r>
              <a:rPr lang="en-US" sz="2000" dirty="0"/>
              <a:t>Conceptual accuracy</a:t>
            </a:r>
          </a:p>
          <a:p>
            <a:pPr lvl="2"/>
            <a:r>
              <a:rPr lang="en-US" sz="1800" dirty="0"/>
              <a:t>How accurate it is it to cluster features into different groups?</a:t>
            </a:r>
          </a:p>
          <a:p>
            <a:pPr lvl="1"/>
            <a:r>
              <a:rPr lang="en-US" sz="2000" dirty="0"/>
              <a:t>Knowledge of User </a:t>
            </a:r>
          </a:p>
          <a:p>
            <a:pPr lvl="1"/>
            <a:r>
              <a:rPr lang="en-US" sz="2000" dirty="0"/>
              <a:t>“Human Error”</a:t>
            </a:r>
          </a:p>
          <a:p>
            <a:pPr lvl="2"/>
            <a:r>
              <a:rPr lang="en-US" sz="1800" dirty="0"/>
              <a:t>For example: estimated error introduced by manually tracing geological boundary in a GIS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68675-49A5-7E47-8AE1-3CD0BC689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A3D83-3602-5748-ABCB-4FDC6ED42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2609ECD-5F04-814A-8EA6-24C33A2DB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9860975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BF4A-3CC1-F740-9EF5-C1D48B88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59"/>
            <a:ext cx="9692640" cy="5046499"/>
          </a:xfrm>
        </p:spPr>
        <p:txBody>
          <a:bodyPr>
            <a:normAutofit/>
          </a:bodyPr>
          <a:lstStyle/>
          <a:p>
            <a:r>
              <a:rPr lang="en-US" dirty="0"/>
              <a:t>Law 4 : Enumerate error sources at the start of a project, and document error + error propagation as you go!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5DACB-3CBB-BD4B-93AB-9523FFFA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8EBAD-FC61-204D-B32C-F8BEC6DF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04FDE10-CACB-2E47-8A4B-5F46FDD74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1477108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73C74-0F18-B748-995D-6CAB7DF09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+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7031D-0DDF-D34B-9372-6D129E3B5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9849" y="1820863"/>
            <a:ext cx="3609758" cy="4351337"/>
          </a:xfrm>
        </p:spPr>
        <p:txBody>
          <a:bodyPr/>
          <a:lstStyle/>
          <a:p>
            <a:r>
              <a:rPr lang="en-US" dirty="0"/>
              <a:t>Essential, and one of the most challenging/impenetrable aspects of GIS</a:t>
            </a:r>
          </a:p>
          <a:p>
            <a:r>
              <a:rPr lang="en-US" dirty="0"/>
              <a:t>Based on principles of design + cartography</a:t>
            </a:r>
          </a:p>
          <a:p>
            <a:pPr lvl="1"/>
            <a:r>
              <a:rPr lang="en-US" dirty="0"/>
              <a:t>Need visualization to be as elegant as it is accurate</a:t>
            </a:r>
          </a:p>
          <a:p>
            <a:r>
              <a:rPr lang="en-US" dirty="0"/>
              <a:t>Remember data reusability! </a:t>
            </a:r>
          </a:p>
          <a:p>
            <a:pPr lvl="1"/>
            <a:r>
              <a:rPr lang="en-US" dirty="0"/>
              <a:t>Underlying data accessible and well documented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A33B3-24AD-7E4A-B771-9BF2B3ECC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E1B07-1255-394E-BAEA-E92701DE5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74E788B1-5DB1-D341-B18C-B3A0EFC83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96" y="1862952"/>
            <a:ext cx="6770642" cy="4043578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E6C5DA7-FEA8-C542-8B37-2143F1310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6747971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ECFFB7FD-A30F-DA41-92F7-4CBC6593D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0249" y="68263"/>
            <a:ext cx="4452977" cy="6721475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633406AF-DC3F-884F-82F5-3D3EBC3D7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8/10/20</a:t>
            </a:fld>
            <a:endParaRPr lang="en-US"/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54F4E50B-7CEC-9441-9319-779C0FF06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CDF0BC-8796-694D-9D26-016E3E983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7363641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BF4A-3CC1-F740-9EF5-C1D48B88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59"/>
            <a:ext cx="9692640" cy="5046499"/>
          </a:xfrm>
        </p:spPr>
        <p:txBody>
          <a:bodyPr>
            <a:normAutofit/>
          </a:bodyPr>
          <a:lstStyle/>
          <a:p>
            <a:r>
              <a:rPr lang="en-US" dirty="0"/>
              <a:t>Law 5 : No one will read your map if it’s not designed well – treat any GIS output as you would any figure in a paper!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5DACB-3CBB-BD4B-93AB-9523FFFA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8EBAD-FC61-204D-B32C-F8BEC6DF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4E30BF-B8C2-404F-A5EE-333735F88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4275286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43DDB-7934-B34A-8BCB-F9CA362D7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EDB3E6EA-BD47-7649-8034-9DD09D861A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7488" y="329098"/>
            <a:ext cx="8710814" cy="616282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3EFCA-A0DC-DD42-9F2A-E7489A3F2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7C217D-A842-DF42-9F74-AF2DD549E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D3953D-2CEF-E04A-A56C-04A07D961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UCL GIS for Geoscientists- Session 1 - GIS Fundamentals  Presented by N.D. Barber (Cambridge) ndb38@cam.ac.uk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1229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6BAF2-DC1F-DD42-8357-DEA777584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Software: The Two Juggernauts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479BD-9409-4341-ACF6-9DABBEBDC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ESRI’s ArcMap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4CF843-3585-3945-A358-A2CBAFB2D6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Propietary</a:t>
            </a:r>
            <a:r>
              <a:rPr lang="en-US" dirty="0"/>
              <a:t> &amp; Industry Standard</a:t>
            </a:r>
          </a:p>
          <a:p>
            <a:r>
              <a:rPr lang="en-US" dirty="0"/>
              <a:t>The Gold Standard</a:t>
            </a:r>
          </a:p>
          <a:p>
            <a:r>
              <a:rPr lang="en-US" dirty="0"/>
              <a:t>Comes with a range of products, like Story Maps, ArcGIS Online, Customer support, 3D Viz, other Advanced tools</a:t>
            </a:r>
          </a:p>
          <a:p>
            <a:r>
              <a:rPr lang="en-US" dirty="0"/>
              <a:t>Data formats are often proprietary and closed-source</a:t>
            </a:r>
          </a:p>
          <a:p>
            <a:r>
              <a:rPr lang="en-US" dirty="0"/>
              <a:t>Algorithms + data structure can be opaque and hard to reference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3CC798-AC5E-B645-8E76-8FFAE6F62B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/>
              <a:t>Quantum GIS (QGIS)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261AF9-F097-0F49-BC9E-0D55BD9431E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source, community driven</a:t>
            </a:r>
          </a:p>
          <a:p>
            <a:r>
              <a:rPr lang="en-US" dirty="0"/>
              <a:t>Not as feature rich but a fast-rising competitor to Arc</a:t>
            </a:r>
          </a:p>
          <a:p>
            <a:r>
              <a:rPr lang="en-US" dirty="0"/>
              <a:t>Integrated with other open source projects like SAGA, GDAL, Python, </a:t>
            </a:r>
            <a:r>
              <a:rPr lang="en-US" dirty="0" err="1"/>
              <a:t>PostGreSQL</a:t>
            </a:r>
            <a:r>
              <a:rPr lang="en-US" dirty="0"/>
              <a:t>, GRASS GIS, etc.</a:t>
            </a:r>
          </a:p>
          <a:p>
            <a:r>
              <a:rPr lang="en-US" dirty="0"/>
              <a:t>Can read/process almost any data type</a:t>
            </a:r>
          </a:p>
          <a:p>
            <a:r>
              <a:rPr lang="en-US" dirty="0"/>
              <a:t>Interface can be clunky</a:t>
            </a:r>
          </a:p>
          <a:p>
            <a:r>
              <a:rPr lang="en-US" dirty="0"/>
              <a:t>Software dependency issues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2FE742-F751-054A-A153-8D96A8D9A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55047-41C0-8641-9CD9-E597560F38B5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14B035-089A-1349-A52D-F8AD2B29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  <p:pic>
        <p:nvPicPr>
          <p:cNvPr id="11" name="Picture 10" descr="A picture containing colorful, colored, bright, green&#10;&#10;Description automatically generated">
            <a:extLst>
              <a:ext uri="{FF2B5EF4-FFF2-40B4-BE49-F238E27FC236}">
                <a16:creationId xmlns:a16="http://schemas.microsoft.com/office/drawing/2014/main" id="{4DF340DE-3DD2-AC40-857E-140E049CE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763" y="1593603"/>
            <a:ext cx="942778" cy="942778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50123104-AC2F-D747-93FE-FFF1E1A8A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61" y="1445741"/>
            <a:ext cx="1283885" cy="1213788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63CD347-5280-9440-96E6-46292201F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40617515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6BAF2-DC1F-DD42-8357-DEA777584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Software: The Two Juggernauts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479BD-9409-4341-ACF6-9DABBEBDC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ESRI’s ArcMap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4CF843-3585-3945-A358-A2CBAFB2D6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Proprietary &amp; Industry Standard</a:t>
            </a:r>
          </a:p>
          <a:p>
            <a:r>
              <a:rPr lang="en-US" dirty="0"/>
              <a:t>The Gold Standard</a:t>
            </a:r>
          </a:p>
          <a:p>
            <a:r>
              <a:rPr lang="en-US" dirty="0"/>
              <a:t>Comes with a range of products, like Story Maps, ArcGIS Online, Customer support, 3D Viz, other Advanced tools</a:t>
            </a:r>
          </a:p>
          <a:p>
            <a:r>
              <a:rPr lang="en-US" dirty="0"/>
              <a:t>Data formats are often proprietary and closed-source</a:t>
            </a:r>
          </a:p>
          <a:p>
            <a:r>
              <a:rPr lang="en-US" dirty="0"/>
              <a:t>Algorithms + data structure can be opaque and hard to reference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3CC798-AC5E-B645-8E76-8FFAE6F62B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/>
              <a:t>Quantum GIS (QGIS)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261AF9-F097-0F49-BC9E-0D55BD9431E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source, community driven</a:t>
            </a:r>
          </a:p>
          <a:p>
            <a:r>
              <a:rPr lang="en-US" dirty="0"/>
              <a:t>Not as feature rich but a fast-rising competitor to Arc</a:t>
            </a:r>
          </a:p>
          <a:p>
            <a:r>
              <a:rPr lang="en-US" dirty="0"/>
              <a:t>Integrated with other open source projects like SAGA, GDAL, Python, </a:t>
            </a:r>
            <a:r>
              <a:rPr lang="en-US" dirty="0" err="1"/>
              <a:t>PostGreSQL</a:t>
            </a:r>
            <a:r>
              <a:rPr lang="en-US" dirty="0"/>
              <a:t>, GRASS GIS, etc.</a:t>
            </a:r>
          </a:p>
          <a:p>
            <a:r>
              <a:rPr lang="en-US" dirty="0"/>
              <a:t>Can read/process almost any data type</a:t>
            </a:r>
          </a:p>
          <a:p>
            <a:r>
              <a:rPr lang="en-US" dirty="0"/>
              <a:t>Interface can be clunky</a:t>
            </a:r>
          </a:p>
          <a:p>
            <a:r>
              <a:rPr lang="en-US" dirty="0"/>
              <a:t>Software dependency issues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2FE742-F751-054A-A153-8D96A8D9A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55047-41C0-8641-9CD9-E597560F38B5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14B035-089A-1349-A52D-F8AD2B29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40</a:t>
            </a:fld>
            <a:endParaRPr lang="en-US" dirty="0"/>
          </a:p>
        </p:txBody>
      </p:sp>
      <p:pic>
        <p:nvPicPr>
          <p:cNvPr id="11" name="Picture 10" descr="A picture containing colorful, colored, bright, green&#10;&#10;Description automatically generated">
            <a:extLst>
              <a:ext uri="{FF2B5EF4-FFF2-40B4-BE49-F238E27FC236}">
                <a16:creationId xmlns:a16="http://schemas.microsoft.com/office/drawing/2014/main" id="{4DF340DE-3DD2-AC40-857E-140E049CE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763" y="1593603"/>
            <a:ext cx="942778" cy="942778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597638BC-3585-144A-B56B-0798C4154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61" y="1445741"/>
            <a:ext cx="1283885" cy="12137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9C5FE4-456A-3A42-8FE8-530CD34DD957}"/>
              </a:ext>
            </a:extLst>
          </p:cNvPr>
          <p:cNvSpPr/>
          <p:nvPr/>
        </p:nvSpPr>
        <p:spPr>
          <a:xfrm>
            <a:off x="6096000" y="1691322"/>
            <a:ext cx="4480560" cy="44808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3A41A559-7B9F-5249-A927-8C0F13041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8168920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BF4A-3CC1-F740-9EF5-C1D48B88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59"/>
            <a:ext cx="9692640" cy="5046499"/>
          </a:xfrm>
        </p:spPr>
        <p:txBody>
          <a:bodyPr>
            <a:normAutofit/>
          </a:bodyPr>
          <a:lstStyle/>
          <a:p>
            <a:r>
              <a:rPr lang="en-US" dirty="0"/>
              <a:t>Law 6 : Keep in mind the audiences and limitations of each software. Make your software choice early, and stick with it!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5DACB-3CBB-BD4B-93AB-9523FFFA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8EBAD-FC61-204D-B32C-F8BEC6DF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41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CFD906-B4A0-6B47-A43E-A02E5030F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5625829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F410F-0F8B-EA43-A789-82AE93458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QGIS 3.10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43623-48F4-5341-B4E6-7E0CDE3721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 fly-by-tour of the best open source GIS software – Quantum GIS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AFD4C-D348-6643-81FD-1F692F7E7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0042B-CD18-DC4C-9084-F5A212708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42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E17E8F5-21CE-6941-A19B-B41A98290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8188658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D367D-A153-6940-B208-2DDE4ACFF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QGIS 3.10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5526D-1C1E-104E-B8AC-2785F9D7C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  <a:p>
            <a:r>
              <a:rPr lang="en-US" dirty="0"/>
              <a:t>Opening up for the first time</a:t>
            </a:r>
          </a:p>
          <a:p>
            <a:r>
              <a:rPr lang="en-US" dirty="0"/>
              <a:t>Introduce layout</a:t>
            </a:r>
          </a:p>
          <a:p>
            <a:pPr lvl="1"/>
            <a:r>
              <a:rPr lang="en-US" dirty="0"/>
              <a:t>Browser</a:t>
            </a:r>
          </a:p>
          <a:p>
            <a:pPr lvl="1"/>
            <a:r>
              <a:rPr lang="en-US" dirty="0"/>
              <a:t>Layers</a:t>
            </a:r>
          </a:p>
          <a:p>
            <a:pPr lvl="1"/>
            <a:r>
              <a:rPr lang="en-US" dirty="0"/>
              <a:t>Various menus</a:t>
            </a:r>
          </a:p>
          <a:p>
            <a:pPr lvl="1"/>
            <a:r>
              <a:rPr lang="en-US" dirty="0"/>
              <a:t>Processing</a:t>
            </a:r>
          </a:p>
          <a:p>
            <a:pPr lvl="1"/>
            <a:r>
              <a:rPr lang="en-US" dirty="0"/>
              <a:t>Plugins</a:t>
            </a:r>
          </a:p>
          <a:p>
            <a:pPr lvl="1"/>
            <a:r>
              <a:rPr lang="en-US" dirty="0"/>
              <a:t>Layout</a:t>
            </a:r>
          </a:p>
          <a:p>
            <a:pPr lvl="1"/>
            <a:r>
              <a:rPr lang="en-US" dirty="0"/>
              <a:t>Project Settings</a:t>
            </a:r>
          </a:p>
          <a:p>
            <a:pPr lvl="1"/>
            <a:r>
              <a:rPr lang="en-US" dirty="0"/>
              <a:t>Properties</a:t>
            </a:r>
          </a:p>
          <a:p>
            <a:pPr lvl="1"/>
            <a:r>
              <a:rPr lang="en-US" dirty="0"/>
              <a:t>Symbology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8E1A4-151D-C649-8566-97D4354F7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10812-A053-7244-8048-EDB1551A0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D59343B-D4AE-A541-8B75-CF143D1E4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5409901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0CCA1-1D88-8F45-9F42-62C24384A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to the real thing!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F19AF-E03D-404D-ACF1-C3C794E51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0236B-B443-5344-A63B-CFD65C54B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1B04F-35C9-E943-B089-044B5CA71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44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84C37BC-9316-1E4D-B6D0-375F02CEC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448171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6C11D-D345-B742-928D-D9E7449A2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6600" dirty="0"/>
              <a:t>Outline of Today’s Session</a:t>
            </a:r>
            <a:br>
              <a:rPr lang="en-US" sz="6600" dirty="0"/>
            </a:br>
            <a:br>
              <a:rPr lang="en-US" sz="6600" dirty="0"/>
            </a:br>
            <a:br>
              <a:rPr lang="en-US" sz="6600" dirty="0"/>
            </a:br>
            <a:br>
              <a:rPr lang="en-US" sz="6600" dirty="0"/>
            </a:br>
            <a:endParaRPr lang="en-US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EEE9A-7314-E340-8068-C830E85AF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7E7CA-821C-364A-AB31-EA3E64147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BAEE0-ADCB-1B40-8C9F-DCDFB27AF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A7EE1977-431C-1E42-9975-2ECC338FA2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5964758"/>
              </p:ext>
            </p:extLst>
          </p:nvPr>
        </p:nvGraphicFramePr>
        <p:xfrm>
          <a:off x="3414712" y="2035968"/>
          <a:ext cx="4782608" cy="4386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3A33A22-C9D5-5545-B500-5D2E4AC44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4063758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55BA4-3991-EB42-AD61-2636F377A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150C6-D26C-2241-A202-18D70982F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1872" y="2708910"/>
            <a:ext cx="9418320" cy="3463290"/>
          </a:xfrm>
        </p:spPr>
        <p:txBody>
          <a:bodyPr>
            <a:normAutofit/>
          </a:bodyPr>
          <a:lstStyle/>
          <a:p>
            <a:r>
              <a:rPr lang="en-US" b="1" dirty="0"/>
              <a:t>GIS</a:t>
            </a:r>
            <a:r>
              <a:rPr lang="en-US" dirty="0"/>
              <a:t> = </a:t>
            </a:r>
            <a:r>
              <a:rPr lang="en-US" u="sng" dirty="0"/>
              <a:t>G</a:t>
            </a:r>
            <a:r>
              <a:rPr lang="en-US" dirty="0"/>
              <a:t>eographic </a:t>
            </a:r>
            <a:r>
              <a:rPr lang="en-US" u="sng" dirty="0"/>
              <a:t>I</a:t>
            </a:r>
            <a:r>
              <a:rPr lang="en-US" dirty="0"/>
              <a:t>nformation </a:t>
            </a:r>
            <a:r>
              <a:rPr lang="en-US" u="sng" dirty="0"/>
              <a:t>S</a:t>
            </a:r>
            <a:r>
              <a:rPr lang="en-US" dirty="0"/>
              <a:t>ystem</a:t>
            </a:r>
          </a:p>
          <a:p>
            <a:r>
              <a:rPr lang="en-US" dirty="0"/>
              <a:t>Definition:</a:t>
            </a:r>
          </a:p>
          <a:p>
            <a:r>
              <a:rPr lang="en-US" dirty="0"/>
              <a:t>	 “A GIS is a computer-based system to aid</a:t>
            </a:r>
          </a:p>
          <a:p>
            <a:r>
              <a:rPr lang="en-US" dirty="0"/>
              <a:t>	in the collection, maintenance, storage,</a:t>
            </a:r>
          </a:p>
          <a:p>
            <a:r>
              <a:rPr lang="en-US" dirty="0"/>
              <a:t>	analysis, output, and distribution of spatial</a:t>
            </a:r>
          </a:p>
          <a:p>
            <a:r>
              <a:rPr lang="en-US" dirty="0"/>
              <a:t>	data and information.” – Paul </a:t>
            </a:r>
            <a:r>
              <a:rPr lang="en-US" dirty="0" err="1"/>
              <a:t>Bolstad</a:t>
            </a:r>
            <a:r>
              <a:rPr lang="en-US" dirty="0"/>
              <a:t> (</a:t>
            </a:r>
            <a:r>
              <a:rPr lang="en-US" i="1" dirty="0"/>
              <a:t>GIS Fundamentals</a:t>
            </a:r>
            <a:r>
              <a:rPr lang="en-US" dirty="0"/>
              <a:t>)</a:t>
            </a:r>
            <a:endParaRPr lang="en-US" i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BAD04-54B3-FD4E-BFE3-E0CD0D026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CF686-A161-9E46-9C00-0C2EC21EB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9A53E50-396C-7C4D-BDFF-F621FC319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279640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7FB2C-E167-824B-B617-D757504D1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you may have going into this workshop: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2937D-FDEB-E14F-8365-3D4E80A69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950561"/>
            <a:ext cx="8595360" cy="1905000"/>
          </a:xfrm>
        </p:spPr>
        <p:txBody>
          <a:bodyPr/>
          <a:lstStyle/>
          <a:p>
            <a:r>
              <a:rPr lang="en-US" sz="2000" dirty="0"/>
              <a:t>What is GIS?</a:t>
            </a:r>
          </a:p>
          <a:p>
            <a:r>
              <a:rPr lang="en-US" sz="2000" dirty="0"/>
              <a:t>What can it do for me and my research?</a:t>
            </a:r>
          </a:p>
          <a:p>
            <a:r>
              <a:rPr lang="en-US" sz="2000" dirty="0"/>
              <a:t>What’s the best GIS software?</a:t>
            </a:r>
          </a:p>
          <a:p>
            <a:r>
              <a:rPr lang="en-US" sz="2000" dirty="0"/>
              <a:t>How do I learn the ins and outs?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7D139-9980-3F4E-903E-DDE85D409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CA7DE-19DE-7342-A70F-1835C870D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58E4901-D89D-9943-9E85-870C6B5DC5DB}"/>
              </a:ext>
            </a:extLst>
          </p:cNvPr>
          <p:cNvSpPr txBox="1">
            <a:spLocks/>
          </p:cNvSpPr>
          <p:nvPr/>
        </p:nvSpPr>
        <p:spPr>
          <a:xfrm>
            <a:off x="1261872" y="4114800"/>
            <a:ext cx="8595360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Topics raised from surveys: 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69946B-3693-5243-A3C2-030DD3FACE8D}"/>
              </a:ext>
            </a:extLst>
          </p:cNvPr>
          <p:cNvSpPr/>
          <p:nvPr/>
        </p:nvSpPr>
        <p:spPr>
          <a:xfrm>
            <a:off x="5559552" y="5497739"/>
            <a:ext cx="4769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Best practices for setting up a new project?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137B0D-6920-2A44-9DAB-014DFC2CE928}"/>
              </a:ext>
            </a:extLst>
          </p:cNvPr>
          <p:cNvSpPr/>
          <p:nvPr/>
        </p:nvSpPr>
        <p:spPr>
          <a:xfrm>
            <a:off x="3893824" y="608367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/>
              <a:t>How do I connect to and query a cloud-based spatial database?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9BB862-8A66-0A48-8C8A-25170BDE5653}"/>
              </a:ext>
            </a:extLst>
          </p:cNvPr>
          <p:cNvSpPr/>
          <p:nvPr/>
        </p:nvSpPr>
        <p:spPr>
          <a:xfrm>
            <a:off x="546358" y="4646846"/>
            <a:ext cx="6694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Which coordinate system is preferred?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0E9825-A1F7-EA42-85D0-9B55C97C0C2F}"/>
              </a:ext>
            </a:extLst>
          </p:cNvPr>
          <p:cNvSpPr/>
          <p:nvPr/>
        </p:nvSpPr>
        <p:spPr>
          <a:xfrm>
            <a:off x="970588" y="5219096"/>
            <a:ext cx="4318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How do I create a map of my field site?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B2C6B6-503E-A64B-BD24-F33EAE13908D}"/>
              </a:ext>
            </a:extLst>
          </p:cNvPr>
          <p:cNvSpPr/>
          <p:nvPr/>
        </p:nvSpPr>
        <p:spPr>
          <a:xfrm>
            <a:off x="4742794" y="4120855"/>
            <a:ext cx="62682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How do I use Sentinel-2 imagery?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E2DD45-FA04-1B40-8BEE-09E19449EC49}"/>
              </a:ext>
            </a:extLst>
          </p:cNvPr>
          <p:cNvSpPr/>
          <p:nvPr/>
        </p:nvSpPr>
        <p:spPr>
          <a:xfrm>
            <a:off x="5260958" y="4793700"/>
            <a:ext cx="4543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How do I </a:t>
            </a:r>
            <a:r>
              <a:rPr lang="en-US" i="1" dirty="0" err="1"/>
              <a:t>georeference</a:t>
            </a:r>
            <a:r>
              <a:rPr lang="en-US" i="1" dirty="0"/>
              <a:t> a geological map?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9DFA82-1A7A-A549-9097-2B9927741BA7}"/>
              </a:ext>
            </a:extLst>
          </p:cNvPr>
          <p:cNvSpPr/>
          <p:nvPr/>
        </p:nvSpPr>
        <p:spPr>
          <a:xfrm>
            <a:off x="253245" y="5776994"/>
            <a:ext cx="35573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How do I automate QGIS tasks </a:t>
            </a:r>
          </a:p>
          <a:p>
            <a:r>
              <a:rPr lang="en-US" i="1" dirty="0"/>
              <a:t>with python scripts?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07DC5B7-B380-C045-B2BA-FFEA66A0D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181088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8FD27-77E5-B349-A04A-B2611BD03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goals over the next two weeks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C573E-B2E3-714A-82DE-9CDD6C888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786063"/>
            <a:ext cx="8595360" cy="339407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Highlight what GIS can do for geoscientists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Outline the key principles of a geographic information system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Providing a fully guided GIS workflow template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Identify key areas of growth for GIS in geoscience research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1FF20-B567-AA44-8973-514FDD592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91C48-71BA-0644-88B4-B531BD37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BA1B216-EE19-0D4A-8509-062B1DF73558}"/>
              </a:ext>
            </a:extLst>
          </p:cNvPr>
          <p:cNvSpPr txBox="1">
            <a:spLocks/>
          </p:cNvSpPr>
          <p:nvPr/>
        </p:nvSpPr>
        <p:spPr>
          <a:xfrm>
            <a:off x="259396" y="4694238"/>
            <a:ext cx="11082199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/ndb38/</a:t>
            </a:r>
            <a:r>
              <a:rPr lang="en-US" dirty="0" err="1">
                <a:hlinkClick r:id="rId2"/>
              </a:rPr>
              <a:t>gis</a:t>
            </a:r>
            <a:r>
              <a:rPr lang="en-US" dirty="0">
                <a:hlinkClick r:id="rId2"/>
              </a:rPr>
              <a:t>-for-geoscientists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6ABD1CC-7981-404F-8299-165BA41CB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921844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6DE9E-2563-A145-8584-2F40A25C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take nothing else away from this workshop….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1C748-7366-BE41-B580-2FE6D85F1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GIS is a helpful tool in your workflow if you have data with a spatial dimension</a:t>
            </a:r>
          </a:p>
          <a:p>
            <a:r>
              <a:rPr lang="en-US" dirty="0"/>
              <a:t>GIS software lets you store, collect, analyze, and share spatial data</a:t>
            </a:r>
          </a:p>
          <a:p>
            <a:r>
              <a:rPr lang="en-US" dirty="0"/>
              <a:t>Modern GIS platforms like ArcMap and QGIS are all around workhorses – essential to tasks like spatial modeling, database management, cartography, geodesy, data visualization, hazard mitigation, and story telling</a:t>
            </a:r>
          </a:p>
          <a:p>
            <a:r>
              <a:rPr lang="en-US" dirty="0"/>
              <a:t>Learning the capabilities of GIS is acquired from repeated, often frustrating, trial and error with the hundreds of built-in tools</a:t>
            </a:r>
          </a:p>
          <a:p>
            <a:r>
              <a:rPr lang="en-US" u="sng" dirty="0"/>
              <a:t>Studies should be designed with the GIS end user in mind!!!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A84B9-6B83-F345-BB78-79EDFC05F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95C52-F2A7-E046-81A9-2FF3434DF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FC81F2D-19B4-9345-A567-2C55640E2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538599839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DF7EF6E-B0AA-2A48-B24B-17DF61901145}" vid="{88F39552-5500-9048-98D2-CF5E11DEBD6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3464</Words>
  <Application>Microsoft Macintosh PowerPoint</Application>
  <PresentationFormat>Widescreen</PresentationFormat>
  <Paragraphs>389</Paragraphs>
  <Slides>45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Candara</vt:lpstr>
      <vt:lpstr>Century Schoolbook</vt:lpstr>
      <vt:lpstr>Wingdings 2</vt:lpstr>
      <vt:lpstr>View</vt:lpstr>
      <vt:lpstr>GIS for Geoscientists Session 1: Why GIS?</vt:lpstr>
      <vt:lpstr>Acknowledgements  </vt:lpstr>
      <vt:lpstr>Workshop Structure</vt:lpstr>
      <vt:lpstr>PowerPoint Presentation</vt:lpstr>
      <vt:lpstr>Outline of Today’s Session    </vt:lpstr>
      <vt:lpstr>Objectives   </vt:lpstr>
      <vt:lpstr>Questions you may have going into this workshop:</vt:lpstr>
      <vt:lpstr>My goals over the next two weeks</vt:lpstr>
      <vt:lpstr>If you take nothing else away from this workshop….</vt:lpstr>
      <vt:lpstr>My Background   </vt:lpstr>
      <vt:lpstr>(Above) September 2018 to Present: Metals in Magmas  Field Campaign, Java, Indonesia</vt:lpstr>
      <vt:lpstr>Why GIS?</vt:lpstr>
      <vt:lpstr>Four reasons to use GIS</vt:lpstr>
      <vt:lpstr>Job Prospects</vt:lpstr>
      <vt:lpstr>Job Prospects</vt:lpstr>
      <vt:lpstr>Advancing your analysis</vt:lpstr>
      <vt:lpstr>Example: SlabMetals2</vt:lpstr>
      <vt:lpstr>Making Data Reusable</vt:lpstr>
      <vt:lpstr>Example: Stratigraphy of the Deccan Traps</vt:lpstr>
      <vt:lpstr>Example: Stratigraphy of the Deccan Traps</vt:lpstr>
      <vt:lpstr>Story Telling + Communication</vt:lpstr>
      <vt:lpstr>JHU COVID Hub</vt:lpstr>
      <vt:lpstr>Principles of GIS</vt:lpstr>
      <vt:lpstr>Data Management</vt:lpstr>
      <vt:lpstr> LAWS OF GIS  Law 1: Pick a naming scheme, file structure, data format that suits you. Keep it consistent and document every choice you make throughout a project!</vt:lpstr>
      <vt:lpstr>Coordinates &amp; Projections</vt:lpstr>
      <vt:lpstr>Coordinates &amp; Projections</vt:lpstr>
      <vt:lpstr>Early + Modern attempts to define the shape of the Earth</vt:lpstr>
      <vt:lpstr>Development of GPS – Glady West</vt:lpstr>
      <vt:lpstr>Coordinates &amp; Projections</vt:lpstr>
      <vt:lpstr>www.thetruesizeof.com</vt:lpstr>
      <vt:lpstr>Law 2 : Known your coordinate system and make every layer in a project use the same system!! This needs to be done prior to any analysis</vt:lpstr>
      <vt:lpstr>Data Types</vt:lpstr>
      <vt:lpstr>Law 3 : Design a project with these data types in mind! </vt:lpstr>
      <vt:lpstr>Errors</vt:lpstr>
      <vt:lpstr>Law 4 : Enumerate error sources at the start of a project, and document error + error propagation as you go!</vt:lpstr>
      <vt:lpstr>Layout + Design</vt:lpstr>
      <vt:lpstr>PowerPoint Presentation</vt:lpstr>
      <vt:lpstr>Law 5 : No one will read your map if it’s not designed well – treat any GIS output as you would any figure in a paper!</vt:lpstr>
      <vt:lpstr>Software: The Two Juggernauts</vt:lpstr>
      <vt:lpstr>Software: The Two Juggernauts</vt:lpstr>
      <vt:lpstr>Law 6 : Keep in mind the audiences and limitations of each software. Make your software choice early, and stick with it! </vt:lpstr>
      <vt:lpstr>Introducing QGIS 3.10</vt:lpstr>
      <vt:lpstr>Overview of QGIS 3.10</vt:lpstr>
      <vt:lpstr>On to the real thing!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for Geoscientists Session 1: Why GIS?</dc:title>
  <dc:creator>N.D. Barber</dc:creator>
  <cp:lastModifiedBy>N.D. Barber</cp:lastModifiedBy>
  <cp:revision>1</cp:revision>
  <dcterms:created xsi:type="dcterms:W3CDTF">2020-08-10T12:18:02Z</dcterms:created>
  <dcterms:modified xsi:type="dcterms:W3CDTF">2020-08-10T12:44:56Z</dcterms:modified>
</cp:coreProperties>
</file>